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65" r:id="rId2"/>
    <p:sldId id="267" r:id="rId3"/>
    <p:sldId id="315" r:id="rId4"/>
    <p:sldId id="385" r:id="rId5"/>
    <p:sldId id="381" r:id="rId6"/>
    <p:sldId id="339" r:id="rId7"/>
    <p:sldId id="384" r:id="rId8"/>
    <p:sldId id="382" r:id="rId9"/>
    <p:sldId id="378" r:id="rId10"/>
    <p:sldId id="383" r:id="rId11"/>
    <p:sldId id="293" r:id="rId12"/>
    <p:sldId id="296" r:id="rId13"/>
  </p:sldIdLst>
  <p:sldSz cx="9906000" cy="6858000" type="A4"/>
  <p:notesSz cx="6797675" cy="9926638"/>
  <p:embeddedFontLst>
    <p:embeddedFont>
      <p:font typeface="나눔고딕 ExtraBold" panose="020D0904000000000000" pitchFamily="50" charset="-127"/>
      <p:bold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나눔고딕" panose="020D0604000000000000" pitchFamily="50" charset="-127"/>
      <p:regular r:id="rId18"/>
      <p:bold r:id="rId19"/>
    </p:embeddedFont>
  </p:embeddedFontLst>
  <p:custShowLst>
    <p:custShow name="재구성한 쇼 1" id="0">
      <p:sldLst>
        <p:sld r:id="rId8"/>
      </p:sldLst>
    </p:custShow>
  </p:custShow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353" userDrawn="1">
          <p15:clr>
            <a:srgbClr val="A4A3A4"/>
          </p15:clr>
        </p15:guide>
        <p15:guide id="4" pos="580" userDrawn="1">
          <p15:clr>
            <a:srgbClr val="A4A3A4"/>
          </p15:clr>
        </p15:guide>
        <p15:guide id="5" pos="5887" userDrawn="1">
          <p15:clr>
            <a:srgbClr val="A4A3A4"/>
          </p15:clr>
        </p15:guide>
        <p15:guide id="6" orient="horz" pos="3748" userDrawn="1">
          <p15:clr>
            <a:srgbClr val="A4A3A4"/>
          </p15:clr>
        </p15:guide>
        <p15:guide id="7" orient="horz" pos="3884" userDrawn="1">
          <p15:clr>
            <a:srgbClr val="A4A3A4"/>
          </p15:clr>
        </p15:guide>
        <p15:guide id="8" orient="horz" pos="618" userDrawn="1">
          <p15:clr>
            <a:srgbClr val="A4A3A4"/>
          </p15:clr>
        </p15:guide>
        <p15:guide id="9" pos="5660" userDrawn="1">
          <p15:clr>
            <a:srgbClr val="A4A3A4"/>
          </p15:clr>
        </p15:guide>
        <p15:guide id="10" orient="horz" pos="890" userDrawn="1">
          <p15:clr>
            <a:srgbClr val="A4A3A4"/>
          </p15:clr>
        </p15:guide>
        <p15:guide id="11" orient="horz" pos="1117" userDrawn="1">
          <p15:clr>
            <a:srgbClr val="A4A3A4"/>
          </p15:clr>
        </p15:guide>
        <p15:guide id="12" orient="horz" pos="13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CFBA"/>
    <a:srgbClr val="F05A67"/>
    <a:srgbClr val="1FBADF"/>
    <a:srgbClr val="3567D7"/>
    <a:srgbClr val="CFF1F9"/>
    <a:srgbClr val="74D5EC"/>
    <a:srgbClr val="4DE5F5"/>
    <a:srgbClr val="31C1E3"/>
    <a:srgbClr val="EC3131"/>
    <a:srgbClr val="BFDD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3" autoAdjust="0"/>
    <p:restoredTop sz="94660"/>
  </p:normalViewPr>
  <p:slideViewPr>
    <p:cSldViewPr>
      <p:cViewPr>
        <p:scale>
          <a:sx n="125" d="100"/>
          <a:sy n="125" d="100"/>
        </p:scale>
        <p:origin x="570" y="-246"/>
      </p:cViewPr>
      <p:guideLst>
        <p:guide orient="horz" pos="255"/>
        <p:guide pos="353"/>
        <p:guide pos="580"/>
        <p:guide pos="5887"/>
        <p:guide orient="horz" pos="3748"/>
        <p:guide orient="horz" pos="3884"/>
        <p:guide orient="horz" pos="618"/>
        <p:guide pos="5660"/>
        <p:guide orient="horz" pos="890"/>
        <p:guide orient="horz" pos="1117"/>
        <p:guide orient="horz" pos="134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0" d="100"/>
          <a:sy n="60" d="100"/>
        </p:scale>
        <p:origin x="339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2BD91-A507-4C89-9D41-5A733E70D2FB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79488" y="1241425"/>
            <a:ext cx="48387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F525EE-4C97-4A36-91B7-2FF04F9666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4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740127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/>
          <p:cNvGrpSpPr/>
          <p:nvPr userDrawn="1"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9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0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1" name="TextBox 10"/>
          <p:cNvSpPr txBox="1"/>
          <p:nvPr userDrawn="1"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62081" y="-111150"/>
            <a:ext cx="6046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6</a:t>
            </a:r>
            <a:endParaRPr lang="ko-KR" altLang="en-US" sz="54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3" name="그룹 12"/>
          <p:cNvGrpSpPr/>
          <p:nvPr userDrawn="1"/>
        </p:nvGrpSpPr>
        <p:grpSpPr>
          <a:xfrm>
            <a:off x="1381101" y="12893"/>
            <a:ext cx="2772116" cy="630025"/>
            <a:chOff x="1381101" y="12893"/>
            <a:chExt cx="2772116" cy="630025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1381101" y="71438"/>
              <a:ext cx="213174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ko-KR" altLang="en-US" sz="1400" dirty="0">
                  <a:latin typeface="나눔고딕 ExtraBold" pitchFamily="50" charset="-127"/>
                  <a:ea typeface="나눔고딕 ExtraBold" pitchFamily="50" charset="-127"/>
                </a:rPr>
                <a:t>모양을 만들어 볼까요</a:t>
              </a:r>
              <a:endParaRPr lang="en-US" altLang="ko-KR" sz="14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3010209" y="12893"/>
              <a:ext cx="1143008" cy="630025"/>
              <a:chOff x="5215256" y="12893"/>
              <a:chExt cx="1143008" cy="630025"/>
            </a:xfrm>
          </p:grpSpPr>
          <p:pic>
            <p:nvPicPr>
              <p:cNvPr id="16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5501008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7" name="직사각형 16"/>
              <p:cNvSpPr/>
              <p:nvPr/>
            </p:nvSpPr>
            <p:spPr>
              <a:xfrm>
                <a:off x="5215256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252"/>
            <a:ext cx="9906000" cy="6202018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9906000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" name="그룹 8"/>
          <p:cNvGrpSpPr/>
          <p:nvPr userDrawn="1"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10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2" name="TextBox 11"/>
          <p:cNvSpPr txBox="1"/>
          <p:nvPr userDrawn="1"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62081" y="-111150"/>
            <a:ext cx="6046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6</a:t>
            </a:r>
            <a:endParaRPr lang="ko-KR" altLang="en-US" sz="54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1381101" y="12893"/>
            <a:ext cx="2772116" cy="630025"/>
            <a:chOff x="1381101" y="12893"/>
            <a:chExt cx="2772116" cy="630025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1381101" y="71438"/>
              <a:ext cx="213174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ko-KR" altLang="en-US" sz="1400" dirty="0">
                  <a:latin typeface="나눔고딕 ExtraBold" pitchFamily="50" charset="-127"/>
                  <a:ea typeface="나눔고딕 ExtraBold" pitchFamily="50" charset="-127"/>
                </a:rPr>
                <a:t>모양을 만들어 볼까요</a:t>
              </a:r>
              <a:endParaRPr lang="en-US" altLang="ko-KR" sz="14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3010209" y="12893"/>
              <a:ext cx="1143008" cy="630025"/>
              <a:chOff x="5215256" y="12893"/>
              <a:chExt cx="1143008" cy="630025"/>
            </a:xfrm>
          </p:grpSpPr>
          <p:pic>
            <p:nvPicPr>
              <p:cNvPr id="17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5501008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8" name="직사각형 17"/>
              <p:cNvSpPr/>
              <p:nvPr/>
            </p:nvSpPr>
            <p:spPr>
              <a:xfrm>
                <a:off x="5215256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C75E2-8BC1-4627-99B8-4991E820B6DD}" type="datetimeFigureOut">
              <a:rPr lang="ko-KR" altLang="en-US" smtClean="0"/>
              <a:pPr/>
              <a:t>2021-04-23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slide" Target="slide11.xm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5" Type="http://schemas.openxmlformats.org/officeDocument/2006/relationships/slide" Target="slide6.xml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" Target="slide2.xml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slide" Target="slide11.xml"/><Relationship Id="rId10" Type="http://schemas.openxmlformats.org/officeDocument/2006/relationships/image" Target="../media/image7.png"/><Relationship Id="rId4" Type="http://schemas.openxmlformats.org/officeDocument/2006/relationships/slide" Target="slide6.xml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6.png"/><Relationship Id="rId7" Type="http://schemas.openxmlformats.org/officeDocument/2006/relationships/slide" Target="slide9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slide" Target="slide2.xml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hyperlink" Target="4_2_6_6.mp4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slide" Target="slide9.xm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slide" Target="slide11.xml"/><Relationship Id="rId4" Type="http://schemas.openxmlformats.org/officeDocument/2006/relationships/slide" Target="slide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slide" Target="slide9.xml"/><Relationship Id="rId4" Type="http://schemas.openxmlformats.org/officeDocument/2006/relationships/slide" Target="slide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slide" Target="slide9.xml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slide" Target="slide9.xml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slide" Target="slide11.xml"/><Relationship Id="rId4" Type="http://schemas.openxmlformats.org/officeDocument/2006/relationships/slide" Target="slide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slide" Target="slide11.xml"/><Relationship Id="rId4" Type="http://schemas.openxmlformats.org/officeDocument/2006/relationships/slide" Target="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233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4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5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6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85" name="제목 1"/>
          <p:cNvSpPr txBox="1">
            <a:spLocks/>
          </p:cNvSpPr>
          <p:nvPr/>
        </p:nvSpPr>
        <p:spPr>
          <a:xfrm>
            <a:off x="3921018" y="2605770"/>
            <a:ext cx="5125522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defRPr/>
            </a:pPr>
            <a:r>
              <a:rPr lang="ko-KR" altLang="en-US" sz="3600" dirty="0" smtClean="0">
                <a:latin typeface="나눔고딕 ExtraBold" pitchFamily="50" charset="-127"/>
                <a:ea typeface="나눔고딕 ExtraBold" pitchFamily="50" charset="-127"/>
                <a:cs typeface="+mj-cs"/>
              </a:rPr>
              <a:t>모양을 만들어 볼까요</a:t>
            </a:r>
            <a:endParaRPr lang="en-US" altLang="ko-KR" sz="3600" dirty="0"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62827" y="2136699"/>
            <a:ext cx="2572441" cy="2584603"/>
            <a:chOff x="1062827" y="2136699"/>
            <a:chExt cx="2572441" cy="2584603"/>
          </a:xfrm>
        </p:grpSpPr>
        <p:grpSp>
          <p:nvGrpSpPr>
            <p:cNvPr id="186" name="Group 851"/>
            <p:cNvGrpSpPr>
              <a:grpSpLocks noChangeAspect="1"/>
            </p:cNvGrpSpPr>
            <p:nvPr/>
          </p:nvGrpSpPr>
          <p:grpSpPr bwMode="auto">
            <a:xfrm>
              <a:off x="1313203" y="2390775"/>
              <a:ext cx="2071688" cy="2076450"/>
              <a:chOff x="810" y="1572"/>
              <a:chExt cx="1305" cy="1308"/>
            </a:xfrm>
          </p:grpSpPr>
          <p:sp>
            <p:nvSpPr>
              <p:cNvPr id="187" name="AutoShape 850"/>
              <p:cNvSpPr>
                <a:spLocks noChangeAspect="1" noChangeArrowheads="1" noTextEdit="1"/>
              </p:cNvSpPr>
              <p:nvPr/>
            </p:nvSpPr>
            <p:spPr bwMode="auto">
              <a:xfrm>
                <a:off x="810" y="1572"/>
                <a:ext cx="1305" cy="13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8" name="Freeform 853"/>
              <p:cNvSpPr>
                <a:spLocks/>
              </p:cNvSpPr>
              <p:nvPr/>
            </p:nvSpPr>
            <p:spPr bwMode="auto">
              <a:xfrm>
                <a:off x="990" y="1576"/>
                <a:ext cx="1121" cy="1124"/>
              </a:xfrm>
              <a:custGeom>
                <a:avLst/>
                <a:gdLst/>
                <a:ahLst/>
                <a:cxnLst>
                  <a:cxn ang="0">
                    <a:pos x="470" y="0"/>
                  </a:cxn>
                  <a:cxn ang="0">
                    <a:pos x="510" y="2"/>
                  </a:cxn>
                  <a:cxn ang="0">
                    <a:pos x="549" y="5"/>
                  </a:cxn>
                  <a:cxn ang="0">
                    <a:pos x="587" y="11"/>
                  </a:cxn>
                  <a:cxn ang="0">
                    <a:pos x="625" y="19"/>
                  </a:cxn>
                  <a:cxn ang="0">
                    <a:pos x="661" y="29"/>
                  </a:cxn>
                  <a:cxn ang="0">
                    <a:pos x="697" y="41"/>
                  </a:cxn>
                  <a:cxn ang="0">
                    <a:pos x="732" y="55"/>
                  </a:cxn>
                  <a:cxn ang="0">
                    <a:pos x="766" y="72"/>
                  </a:cxn>
                  <a:cxn ang="0">
                    <a:pos x="799" y="90"/>
                  </a:cxn>
                  <a:cxn ang="0">
                    <a:pos x="830" y="109"/>
                  </a:cxn>
                  <a:cxn ang="0">
                    <a:pos x="860" y="131"/>
                  </a:cxn>
                  <a:cxn ang="0">
                    <a:pos x="889" y="154"/>
                  </a:cxn>
                  <a:cxn ang="0">
                    <a:pos x="917" y="178"/>
                  </a:cxn>
                  <a:cxn ang="0">
                    <a:pos x="943" y="205"/>
                  </a:cxn>
                  <a:cxn ang="0">
                    <a:pos x="968" y="232"/>
                  </a:cxn>
                  <a:cxn ang="0">
                    <a:pos x="991" y="261"/>
                  </a:cxn>
                  <a:cxn ang="0">
                    <a:pos x="1012" y="292"/>
                  </a:cxn>
                  <a:cxn ang="0">
                    <a:pos x="1032" y="324"/>
                  </a:cxn>
                  <a:cxn ang="0">
                    <a:pos x="1050" y="356"/>
                  </a:cxn>
                  <a:cxn ang="0">
                    <a:pos x="1066" y="390"/>
                  </a:cxn>
                  <a:cxn ang="0">
                    <a:pos x="1080" y="425"/>
                  </a:cxn>
                  <a:cxn ang="0">
                    <a:pos x="1092" y="461"/>
                  </a:cxn>
                  <a:cxn ang="0">
                    <a:pos x="1102" y="498"/>
                  </a:cxn>
                  <a:cxn ang="0">
                    <a:pos x="1110" y="535"/>
                  </a:cxn>
                  <a:cxn ang="0">
                    <a:pos x="1116" y="574"/>
                  </a:cxn>
                  <a:cxn ang="0">
                    <a:pos x="1120" y="613"/>
                  </a:cxn>
                  <a:cxn ang="0">
                    <a:pos x="1121" y="652"/>
                  </a:cxn>
                  <a:cxn ang="0">
                    <a:pos x="1120" y="692"/>
                  </a:cxn>
                  <a:cxn ang="0">
                    <a:pos x="1116" y="731"/>
                  </a:cxn>
                  <a:cxn ang="0">
                    <a:pos x="1110" y="769"/>
                  </a:cxn>
                  <a:cxn ang="0">
                    <a:pos x="1103" y="806"/>
                  </a:cxn>
                  <a:cxn ang="0">
                    <a:pos x="1093" y="843"/>
                  </a:cxn>
                  <a:cxn ang="0">
                    <a:pos x="1081" y="878"/>
                  </a:cxn>
                  <a:cxn ang="0">
                    <a:pos x="1067" y="913"/>
                  </a:cxn>
                  <a:cxn ang="0">
                    <a:pos x="1051" y="947"/>
                  </a:cxn>
                  <a:cxn ang="0">
                    <a:pos x="1033" y="979"/>
                  </a:cxn>
                  <a:cxn ang="0">
                    <a:pos x="1014" y="1011"/>
                  </a:cxn>
                  <a:cxn ang="0">
                    <a:pos x="993" y="1041"/>
                  </a:cxn>
                  <a:cxn ang="0">
                    <a:pos x="970" y="1070"/>
                  </a:cxn>
                  <a:cxn ang="0">
                    <a:pos x="945" y="1098"/>
                  </a:cxn>
                  <a:cxn ang="0">
                    <a:pos x="919" y="1124"/>
                  </a:cxn>
                  <a:cxn ang="0">
                    <a:pos x="0" y="202"/>
                  </a:cxn>
                  <a:cxn ang="0">
                    <a:pos x="26" y="176"/>
                  </a:cxn>
                  <a:cxn ang="0">
                    <a:pos x="54" y="152"/>
                  </a:cxn>
                  <a:cxn ang="0">
                    <a:pos x="83" y="129"/>
                  </a:cxn>
                  <a:cxn ang="0">
                    <a:pos x="113" y="108"/>
                  </a:cxn>
                  <a:cxn ang="0">
                    <a:pos x="144" y="88"/>
                  </a:cxn>
                  <a:cxn ang="0">
                    <a:pos x="177" y="71"/>
                  </a:cxn>
                  <a:cxn ang="0">
                    <a:pos x="210" y="55"/>
                  </a:cxn>
                  <a:cxn ang="0">
                    <a:pos x="245" y="41"/>
                  </a:cxn>
                  <a:cxn ang="0">
                    <a:pos x="280" y="29"/>
                  </a:cxn>
                  <a:cxn ang="0">
                    <a:pos x="317" y="19"/>
                  </a:cxn>
                  <a:cxn ang="0">
                    <a:pos x="354" y="11"/>
                  </a:cxn>
                  <a:cxn ang="0">
                    <a:pos x="392" y="5"/>
                  </a:cxn>
                  <a:cxn ang="0">
                    <a:pos x="431" y="2"/>
                  </a:cxn>
                  <a:cxn ang="0">
                    <a:pos x="470" y="0"/>
                  </a:cxn>
                </a:cxnLst>
                <a:rect l="0" t="0" r="r" b="b"/>
                <a:pathLst>
                  <a:path w="1121" h="1124">
                    <a:moveTo>
                      <a:pt x="470" y="0"/>
                    </a:moveTo>
                    <a:lnTo>
                      <a:pt x="510" y="2"/>
                    </a:lnTo>
                    <a:lnTo>
                      <a:pt x="549" y="5"/>
                    </a:lnTo>
                    <a:lnTo>
                      <a:pt x="587" y="11"/>
                    </a:lnTo>
                    <a:lnTo>
                      <a:pt x="625" y="19"/>
                    </a:lnTo>
                    <a:lnTo>
                      <a:pt x="661" y="29"/>
                    </a:lnTo>
                    <a:lnTo>
                      <a:pt x="697" y="41"/>
                    </a:lnTo>
                    <a:lnTo>
                      <a:pt x="732" y="55"/>
                    </a:lnTo>
                    <a:lnTo>
                      <a:pt x="766" y="72"/>
                    </a:lnTo>
                    <a:lnTo>
                      <a:pt x="799" y="90"/>
                    </a:lnTo>
                    <a:lnTo>
                      <a:pt x="830" y="109"/>
                    </a:lnTo>
                    <a:lnTo>
                      <a:pt x="860" y="131"/>
                    </a:lnTo>
                    <a:lnTo>
                      <a:pt x="889" y="154"/>
                    </a:lnTo>
                    <a:lnTo>
                      <a:pt x="917" y="178"/>
                    </a:lnTo>
                    <a:lnTo>
                      <a:pt x="943" y="205"/>
                    </a:lnTo>
                    <a:lnTo>
                      <a:pt x="968" y="232"/>
                    </a:lnTo>
                    <a:lnTo>
                      <a:pt x="991" y="261"/>
                    </a:lnTo>
                    <a:lnTo>
                      <a:pt x="1012" y="292"/>
                    </a:lnTo>
                    <a:lnTo>
                      <a:pt x="1032" y="324"/>
                    </a:lnTo>
                    <a:lnTo>
                      <a:pt x="1050" y="356"/>
                    </a:lnTo>
                    <a:lnTo>
                      <a:pt x="1066" y="390"/>
                    </a:lnTo>
                    <a:lnTo>
                      <a:pt x="1080" y="425"/>
                    </a:lnTo>
                    <a:lnTo>
                      <a:pt x="1092" y="461"/>
                    </a:lnTo>
                    <a:lnTo>
                      <a:pt x="1102" y="498"/>
                    </a:lnTo>
                    <a:lnTo>
                      <a:pt x="1110" y="535"/>
                    </a:lnTo>
                    <a:lnTo>
                      <a:pt x="1116" y="574"/>
                    </a:lnTo>
                    <a:lnTo>
                      <a:pt x="1120" y="613"/>
                    </a:lnTo>
                    <a:lnTo>
                      <a:pt x="1121" y="652"/>
                    </a:lnTo>
                    <a:lnTo>
                      <a:pt x="1120" y="692"/>
                    </a:lnTo>
                    <a:lnTo>
                      <a:pt x="1116" y="731"/>
                    </a:lnTo>
                    <a:lnTo>
                      <a:pt x="1110" y="769"/>
                    </a:lnTo>
                    <a:lnTo>
                      <a:pt x="1103" y="806"/>
                    </a:lnTo>
                    <a:lnTo>
                      <a:pt x="1093" y="843"/>
                    </a:lnTo>
                    <a:lnTo>
                      <a:pt x="1081" y="878"/>
                    </a:lnTo>
                    <a:lnTo>
                      <a:pt x="1067" y="913"/>
                    </a:lnTo>
                    <a:lnTo>
                      <a:pt x="1051" y="947"/>
                    </a:lnTo>
                    <a:lnTo>
                      <a:pt x="1033" y="979"/>
                    </a:lnTo>
                    <a:lnTo>
                      <a:pt x="1014" y="1011"/>
                    </a:lnTo>
                    <a:lnTo>
                      <a:pt x="993" y="1041"/>
                    </a:lnTo>
                    <a:lnTo>
                      <a:pt x="970" y="1070"/>
                    </a:lnTo>
                    <a:lnTo>
                      <a:pt x="945" y="1098"/>
                    </a:lnTo>
                    <a:lnTo>
                      <a:pt x="919" y="1124"/>
                    </a:lnTo>
                    <a:lnTo>
                      <a:pt x="0" y="202"/>
                    </a:lnTo>
                    <a:lnTo>
                      <a:pt x="26" y="176"/>
                    </a:lnTo>
                    <a:lnTo>
                      <a:pt x="54" y="152"/>
                    </a:lnTo>
                    <a:lnTo>
                      <a:pt x="83" y="129"/>
                    </a:lnTo>
                    <a:lnTo>
                      <a:pt x="113" y="108"/>
                    </a:lnTo>
                    <a:lnTo>
                      <a:pt x="144" y="88"/>
                    </a:lnTo>
                    <a:lnTo>
                      <a:pt x="177" y="71"/>
                    </a:lnTo>
                    <a:lnTo>
                      <a:pt x="210" y="55"/>
                    </a:lnTo>
                    <a:lnTo>
                      <a:pt x="245" y="41"/>
                    </a:lnTo>
                    <a:lnTo>
                      <a:pt x="280" y="29"/>
                    </a:lnTo>
                    <a:lnTo>
                      <a:pt x="317" y="19"/>
                    </a:lnTo>
                    <a:lnTo>
                      <a:pt x="354" y="11"/>
                    </a:lnTo>
                    <a:lnTo>
                      <a:pt x="392" y="5"/>
                    </a:lnTo>
                    <a:lnTo>
                      <a:pt x="431" y="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EFEFE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9" name="Freeform 854"/>
              <p:cNvSpPr>
                <a:spLocks/>
              </p:cNvSpPr>
              <p:nvPr/>
            </p:nvSpPr>
            <p:spPr bwMode="auto">
              <a:xfrm>
                <a:off x="810" y="1778"/>
                <a:ext cx="1099" cy="1102"/>
              </a:xfrm>
              <a:custGeom>
                <a:avLst/>
                <a:gdLst/>
                <a:ahLst/>
                <a:cxnLst>
                  <a:cxn ang="0">
                    <a:pos x="180" y="0"/>
                  </a:cxn>
                  <a:cxn ang="0">
                    <a:pos x="1099" y="922"/>
                  </a:cxn>
                  <a:cxn ang="0">
                    <a:pos x="1072" y="947"/>
                  </a:cxn>
                  <a:cxn ang="0">
                    <a:pos x="1043" y="970"/>
                  </a:cxn>
                  <a:cxn ang="0">
                    <a:pos x="1012" y="992"/>
                  </a:cxn>
                  <a:cxn ang="0">
                    <a:pos x="981" y="1012"/>
                  </a:cxn>
                  <a:cxn ang="0">
                    <a:pos x="948" y="1030"/>
                  </a:cxn>
                  <a:cxn ang="0">
                    <a:pos x="914" y="1046"/>
                  </a:cxn>
                  <a:cxn ang="0">
                    <a:pos x="879" y="1061"/>
                  </a:cxn>
                  <a:cxn ang="0">
                    <a:pos x="843" y="1073"/>
                  </a:cxn>
                  <a:cxn ang="0">
                    <a:pos x="806" y="1083"/>
                  </a:cxn>
                  <a:cxn ang="0">
                    <a:pos x="768" y="1091"/>
                  </a:cxn>
                  <a:cxn ang="0">
                    <a:pos x="729" y="1097"/>
                  </a:cxn>
                  <a:cxn ang="0">
                    <a:pos x="690" y="1101"/>
                  </a:cxn>
                  <a:cxn ang="0">
                    <a:pos x="650" y="1102"/>
                  </a:cxn>
                  <a:cxn ang="0">
                    <a:pos x="611" y="1101"/>
                  </a:cxn>
                  <a:cxn ang="0">
                    <a:pos x="572" y="1097"/>
                  </a:cxn>
                  <a:cxn ang="0">
                    <a:pos x="533" y="1092"/>
                  </a:cxn>
                  <a:cxn ang="0">
                    <a:pos x="496" y="1083"/>
                  </a:cxn>
                  <a:cxn ang="0">
                    <a:pos x="459" y="1074"/>
                  </a:cxn>
                  <a:cxn ang="0">
                    <a:pos x="423" y="1061"/>
                  </a:cxn>
                  <a:cxn ang="0">
                    <a:pos x="388" y="1047"/>
                  </a:cxn>
                  <a:cxn ang="0">
                    <a:pos x="355" y="1031"/>
                  </a:cxn>
                  <a:cxn ang="0">
                    <a:pos x="322" y="1013"/>
                  </a:cxn>
                  <a:cxn ang="0">
                    <a:pos x="291" y="993"/>
                  </a:cxn>
                  <a:cxn ang="0">
                    <a:pos x="260" y="972"/>
                  </a:cxn>
                  <a:cxn ang="0">
                    <a:pos x="231" y="949"/>
                  </a:cxn>
                  <a:cxn ang="0">
                    <a:pos x="204" y="924"/>
                  </a:cxn>
                  <a:cxn ang="0">
                    <a:pos x="178" y="898"/>
                  </a:cxn>
                  <a:cxn ang="0">
                    <a:pos x="153" y="870"/>
                  </a:cxn>
                  <a:cxn ang="0">
                    <a:pos x="130" y="841"/>
                  </a:cxn>
                  <a:cxn ang="0">
                    <a:pos x="108" y="811"/>
                  </a:cxn>
                  <a:cxn ang="0">
                    <a:pos x="89" y="779"/>
                  </a:cxn>
                  <a:cxn ang="0">
                    <a:pos x="71" y="746"/>
                  </a:cxn>
                  <a:cxn ang="0">
                    <a:pos x="55" y="713"/>
                  </a:cxn>
                  <a:cxn ang="0">
                    <a:pos x="41" y="678"/>
                  </a:cxn>
                  <a:cxn ang="0">
                    <a:pos x="28" y="642"/>
                  </a:cxn>
                  <a:cxn ang="0">
                    <a:pos x="19" y="605"/>
                  </a:cxn>
                  <a:cxn ang="0">
                    <a:pos x="10" y="568"/>
                  </a:cxn>
                  <a:cxn ang="0">
                    <a:pos x="5" y="529"/>
                  </a:cxn>
                  <a:cxn ang="0">
                    <a:pos x="1" y="490"/>
                  </a:cxn>
                  <a:cxn ang="0">
                    <a:pos x="0" y="450"/>
                  </a:cxn>
                  <a:cxn ang="0">
                    <a:pos x="1" y="410"/>
                  </a:cxn>
                  <a:cxn ang="0">
                    <a:pos x="5" y="371"/>
                  </a:cxn>
                  <a:cxn ang="0">
                    <a:pos x="11" y="332"/>
                  </a:cxn>
                  <a:cxn ang="0">
                    <a:pos x="19" y="294"/>
                  </a:cxn>
                  <a:cxn ang="0">
                    <a:pos x="29" y="258"/>
                  </a:cxn>
                  <a:cxn ang="0">
                    <a:pos x="41" y="221"/>
                  </a:cxn>
                  <a:cxn ang="0">
                    <a:pos x="56" y="186"/>
                  </a:cxn>
                  <a:cxn ang="0">
                    <a:pos x="72" y="152"/>
                  </a:cxn>
                  <a:cxn ang="0">
                    <a:pos x="90" y="119"/>
                  </a:cxn>
                  <a:cxn ang="0">
                    <a:pos x="110" y="87"/>
                  </a:cxn>
                  <a:cxn ang="0">
                    <a:pos x="132" y="57"/>
                  </a:cxn>
                  <a:cxn ang="0">
                    <a:pos x="155" y="28"/>
                  </a:cxn>
                  <a:cxn ang="0">
                    <a:pos x="180" y="0"/>
                  </a:cxn>
                </a:cxnLst>
                <a:rect l="0" t="0" r="r" b="b"/>
                <a:pathLst>
                  <a:path w="1099" h="1102">
                    <a:moveTo>
                      <a:pt x="180" y="0"/>
                    </a:moveTo>
                    <a:lnTo>
                      <a:pt x="1099" y="922"/>
                    </a:lnTo>
                    <a:lnTo>
                      <a:pt x="1072" y="947"/>
                    </a:lnTo>
                    <a:lnTo>
                      <a:pt x="1043" y="970"/>
                    </a:lnTo>
                    <a:lnTo>
                      <a:pt x="1012" y="992"/>
                    </a:lnTo>
                    <a:lnTo>
                      <a:pt x="981" y="1012"/>
                    </a:lnTo>
                    <a:lnTo>
                      <a:pt x="948" y="1030"/>
                    </a:lnTo>
                    <a:lnTo>
                      <a:pt x="914" y="1046"/>
                    </a:lnTo>
                    <a:lnTo>
                      <a:pt x="879" y="1061"/>
                    </a:lnTo>
                    <a:lnTo>
                      <a:pt x="843" y="1073"/>
                    </a:lnTo>
                    <a:lnTo>
                      <a:pt x="806" y="1083"/>
                    </a:lnTo>
                    <a:lnTo>
                      <a:pt x="768" y="1091"/>
                    </a:lnTo>
                    <a:lnTo>
                      <a:pt x="729" y="1097"/>
                    </a:lnTo>
                    <a:lnTo>
                      <a:pt x="690" y="1101"/>
                    </a:lnTo>
                    <a:lnTo>
                      <a:pt x="650" y="1102"/>
                    </a:lnTo>
                    <a:lnTo>
                      <a:pt x="611" y="1101"/>
                    </a:lnTo>
                    <a:lnTo>
                      <a:pt x="572" y="1097"/>
                    </a:lnTo>
                    <a:lnTo>
                      <a:pt x="533" y="1092"/>
                    </a:lnTo>
                    <a:lnTo>
                      <a:pt x="496" y="1083"/>
                    </a:lnTo>
                    <a:lnTo>
                      <a:pt x="459" y="1074"/>
                    </a:lnTo>
                    <a:lnTo>
                      <a:pt x="423" y="1061"/>
                    </a:lnTo>
                    <a:lnTo>
                      <a:pt x="388" y="1047"/>
                    </a:lnTo>
                    <a:lnTo>
                      <a:pt x="355" y="1031"/>
                    </a:lnTo>
                    <a:lnTo>
                      <a:pt x="322" y="1013"/>
                    </a:lnTo>
                    <a:lnTo>
                      <a:pt x="291" y="993"/>
                    </a:lnTo>
                    <a:lnTo>
                      <a:pt x="260" y="972"/>
                    </a:lnTo>
                    <a:lnTo>
                      <a:pt x="231" y="949"/>
                    </a:lnTo>
                    <a:lnTo>
                      <a:pt x="204" y="924"/>
                    </a:lnTo>
                    <a:lnTo>
                      <a:pt x="178" y="898"/>
                    </a:lnTo>
                    <a:lnTo>
                      <a:pt x="153" y="870"/>
                    </a:lnTo>
                    <a:lnTo>
                      <a:pt x="130" y="841"/>
                    </a:lnTo>
                    <a:lnTo>
                      <a:pt x="108" y="811"/>
                    </a:lnTo>
                    <a:lnTo>
                      <a:pt x="89" y="779"/>
                    </a:lnTo>
                    <a:lnTo>
                      <a:pt x="71" y="746"/>
                    </a:lnTo>
                    <a:lnTo>
                      <a:pt x="55" y="713"/>
                    </a:lnTo>
                    <a:lnTo>
                      <a:pt x="41" y="678"/>
                    </a:lnTo>
                    <a:lnTo>
                      <a:pt x="28" y="642"/>
                    </a:lnTo>
                    <a:lnTo>
                      <a:pt x="19" y="605"/>
                    </a:lnTo>
                    <a:lnTo>
                      <a:pt x="10" y="568"/>
                    </a:lnTo>
                    <a:lnTo>
                      <a:pt x="5" y="529"/>
                    </a:lnTo>
                    <a:lnTo>
                      <a:pt x="1" y="490"/>
                    </a:lnTo>
                    <a:lnTo>
                      <a:pt x="0" y="450"/>
                    </a:lnTo>
                    <a:lnTo>
                      <a:pt x="1" y="410"/>
                    </a:lnTo>
                    <a:lnTo>
                      <a:pt x="5" y="371"/>
                    </a:lnTo>
                    <a:lnTo>
                      <a:pt x="11" y="332"/>
                    </a:lnTo>
                    <a:lnTo>
                      <a:pt x="19" y="294"/>
                    </a:lnTo>
                    <a:lnTo>
                      <a:pt x="29" y="258"/>
                    </a:lnTo>
                    <a:lnTo>
                      <a:pt x="41" y="221"/>
                    </a:lnTo>
                    <a:lnTo>
                      <a:pt x="56" y="186"/>
                    </a:lnTo>
                    <a:lnTo>
                      <a:pt x="72" y="152"/>
                    </a:lnTo>
                    <a:lnTo>
                      <a:pt x="90" y="119"/>
                    </a:lnTo>
                    <a:lnTo>
                      <a:pt x="110" y="87"/>
                    </a:lnTo>
                    <a:lnTo>
                      <a:pt x="132" y="57"/>
                    </a:lnTo>
                    <a:lnTo>
                      <a:pt x="155" y="28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0" name="Freeform 855"/>
              <p:cNvSpPr>
                <a:spLocks/>
              </p:cNvSpPr>
              <p:nvPr/>
            </p:nvSpPr>
            <p:spPr bwMode="auto">
              <a:xfrm>
                <a:off x="971" y="1764"/>
                <a:ext cx="118" cy="117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0" y="1"/>
                  </a:cxn>
                  <a:cxn ang="0">
                    <a:pos x="82" y="4"/>
                  </a:cxn>
                  <a:cxn ang="0">
                    <a:pos x="91" y="9"/>
                  </a:cxn>
                  <a:cxn ang="0">
                    <a:pos x="100" y="17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6" y="47"/>
                  </a:cxn>
                  <a:cxn ang="0">
                    <a:pos x="118" y="58"/>
                  </a:cxn>
                  <a:cxn ang="0">
                    <a:pos x="116" y="70"/>
                  </a:cxn>
                  <a:cxn ang="0">
                    <a:pos x="113" y="81"/>
                  </a:cxn>
                  <a:cxn ang="0">
                    <a:pos x="108" y="91"/>
                  </a:cxn>
                  <a:cxn ang="0">
                    <a:pos x="100" y="100"/>
                  </a:cxn>
                  <a:cxn ang="0">
                    <a:pos x="91" y="107"/>
                  </a:cxn>
                  <a:cxn ang="0">
                    <a:pos x="82" y="113"/>
                  </a:cxn>
                  <a:cxn ang="0">
                    <a:pos x="70" y="116"/>
                  </a:cxn>
                  <a:cxn ang="0">
                    <a:pos x="59" y="117"/>
                  </a:cxn>
                  <a:cxn ang="0">
                    <a:pos x="47" y="116"/>
                  </a:cxn>
                  <a:cxn ang="0">
                    <a:pos x="36" y="113"/>
                  </a:cxn>
                  <a:cxn ang="0">
                    <a:pos x="26" y="107"/>
                  </a:cxn>
                  <a:cxn ang="0">
                    <a:pos x="17" y="100"/>
                  </a:cxn>
                  <a:cxn ang="0">
                    <a:pos x="10" y="91"/>
                  </a:cxn>
                  <a:cxn ang="0">
                    <a:pos x="5" y="81"/>
                  </a:cxn>
                  <a:cxn ang="0">
                    <a:pos x="1" y="70"/>
                  </a:cxn>
                  <a:cxn ang="0">
                    <a:pos x="0" y="58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0" y="26"/>
                  </a:cxn>
                  <a:cxn ang="0">
                    <a:pos x="17" y="17"/>
                  </a:cxn>
                  <a:cxn ang="0">
                    <a:pos x="26" y="9"/>
                  </a:cxn>
                  <a:cxn ang="0">
                    <a:pos x="36" y="4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7">
                    <a:moveTo>
                      <a:pt x="59" y="0"/>
                    </a:moveTo>
                    <a:lnTo>
                      <a:pt x="70" y="1"/>
                    </a:lnTo>
                    <a:lnTo>
                      <a:pt x="82" y="4"/>
                    </a:lnTo>
                    <a:lnTo>
                      <a:pt x="91" y="9"/>
                    </a:lnTo>
                    <a:lnTo>
                      <a:pt x="100" y="17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6" y="47"/>
                    </a:lnTo>
                    <a:lnTo>
                      <a:pt x="118" y="58"/>
                    </a:lnTo>
                    <a:lnTo>
                      <a:pt x="116" y="70"/>
                    </a:lnTo>
                    <a:lnTo>
                      <a:pt x="113" y="81"/>
                    </a:lnTo>
                    <a:lnTo>
                      <a:pt x="108" y="91"/>
                    </a:lnTo>
                    <a:lnTo>
                      <a:pt x="100" y="100"/>
                    </a:lnTo>
                    <a:lnTo>
                      <a:pt x="91" y="107"/>
                    </a:lnTo>
                    <a:lnTo>
                      <a:pt x="82" y="113"/>
                    </a:lnTo>
                    <a:lnTo>
                      <a:pt x="70" y="116"/>
                    </a:lnTo>
                    <a:lnTo>
                      <a:pt x="59" y="117"/>
                    </a:lnTo>
                    <a:lnTo>
                      <a:pt x="47" y="116"/>
                    </a:lnTo>
                    <a:lnTo>
                      <a:pt x="36" y="113"/>
                    </a:lnTo>
                    <a:lnTo>
                      <a:pt x="26" y="107"/>
                    </a:lnTo>
                    <a:lnTo>
                      <a:pt x="17" y="100"/>
                    </a:lnTo>
                    <a:lnTo>
                      <a:pt x="10" y="91"/>
                    </a:lnTo>
                    <a:lnTo>
                      <a:pt x="5" y="81"/>
                    </a:lnTo>
                    <a:lnTo>
                      <a:pt x="1" y="70"/>
                    </a:lnTo>
                    <a:lnTo>
                      <a:pt x="0" y="58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0" y="26"/>
                    </a:lnTo>
                    <a:lnTo>
                      <a:pt x="17" y="17"/>
                    </a:lnTo>
                    <a:lnTo>
                      <a:pt x="26" y="9"/>
                    </a:lnTo>
                    <a:lnTo>
                      <a:pt x="36" y="4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1" name="Freeform 856"/>
              <p:cNvSpPr>
                <a:spLocks/>
              </p:cNvSpPr>
              <p:nvPr/>
            </p:nvSpPr>
            <p:spPr bwMode="auto">
              <a:xfrm>
                <a:off x="1813" y="2596"/>
                <a:ext cx="118" cy="118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1" y="1"/>
                  </a:cxn>
                  <a:cxn ang="0">
                    <a:pos x="82" y="5"/>
                  </a:cxn>
                  <a:cxn ang="0">
                    <a:pos x="92" y="11"/>
                  </a:cxn>
                  <a:cxn ang="0">
                    <a:pos x="101" y="18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7" y="47"/>
                  </a:cxn>
                  <a:cxn ang="0">
                    <a:pos x="118" y="59"/>
                  </a:cxn>
                  <a:cxn ang="0">
                    <a:pos x="117" y="71"/>
                  </a:cxn>
                  <a:cxn ang="0">
                    <a:pos x="113" y="82"/>
                  </a:cxn>
                  <a:cxn ang="0">
                    <a:pos x="108" y="92"/>
                  </a:cxn>
                  <a:cxn ang="0">
                    <a:pos x="101" y="101"/>
                  </a:cxn>
                  <a:cxn ang="0">
                    <a:pos x="92" y="108"/>
                  </a:cxn>
                  <a:cxn ang="0">
                    <a:pos x="82" y="114"/>
                  </a:cxn>
                  <a:cxn ang="0">
                    <a:pos x="71" y="117"/>
                  </a:cxn>
                  <a:cxn ang="0">
                    <a:pos x="59" y="118"/>
                  </a:cxn>
                  <a:cxn ang="0">
                    <a:pos x="47" y="117"/>
                  </a:cxn>
                  <a:cxn ang="0">
                    <a:pos x="36" y="114"/>
                  </a:cxn>
                  <a:cxn ang="0">
                    <a:pos x="26" y="108"/>
                  </a:cxn>
                  <a:cxn ang="0">
                    <a:pos x="18" y="101"/>
                  </a:cxn>
                  <a:cxn ang="0">
                    <a:pos x="11" y="92"/>
                  </a:cxn>
                  <a:cxn ang="0">
                    <a:pos x="5" y="82"/>
                  </a:cxn>
                  <a:cxn ang="0">
                    <a:pos x="1" y="71"/>
                  </a:cxn>
                  <a:cxn ang="0">
                    <a:pos x="0" y="59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1" y="26"/>
                  </a:cxn>
                  <a:cxn ang="0">
                    <a:pos x="18" y="18"/>
                  </a:cxn>
                  <a:cxn ang="0">
                    <a:pos x="26" y="11"/>
                  </a:cxn>
                  <a:cxn ang="0">
                    <a:pos x="36" y="5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8">
                    <a:moveTo>
                      <a:pt x="59" y="0"/>
                    </a:moveTo>
                    <a:lnTo>
                      <a:pt x="71" y="1"/>
                    </a:lnTo>
                    <a:lnTo>
                      <a:pt x="82" y="5"/>
                    </a:lnTo>
                    <a:lnTo>
                      <a:pt x="92" y="11"/>
                    </a:lnTo>
                    <a:lnTo>
                      <a:pt x="101" y="18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7" y="47"/>
                    </a:lnTo>
                    <a:lnTo>
                      <a:pt x="118" y="59"/>
                    </a:lnTo>
                    <a:lnTo>
                      <a:pt x="117" y="71"/>
                    </a:lnTo>
                    <a:lnTo>
                      <a:pt x="113" y="82"/>
                    </a:lnTo>
                    <a:lnTo>
                      <a:pt x="108" y="92"/>
                    </a:lnTo>
                    <a:lnTo>
                      <a:pt x="101" y="101"/>
                    </a:lnTo>
                    <a:lnTo>
                      <a:pt x="92" y="108"/>
                    </a:lnTo>
                    <a:lnTo>
                      <a:pt x="82" y="114"/>
                    </a:lnTo>
                    <a:lnTo>
                      <a:pt x="71" y="117"/>
                    </a:lnTo>
                    <a:lnTo>
                      <a:pt x="59" y="118"/>
                    </a:lnTo>
                    <a:lnTo>
                      <a:pt x="47" y="117"/>
                    </a:lnTo>
                    <a:lnTo>
                      <a:pt x="36" y="114"/>
                    </a:lnTo>
                    <a:lnTo>
                      <a:pt x="26" y="108"/>
                    </a:lnTo>
                    <a:lnTo>
                      <a:pt x="18" y="101"/>
                    </a:lnTo>
                    <a:lnTo>
                      <a:pt x="11" y="92"/>
                    </a:lnTo>
                    <a:lnTo>
                      <a:pt x="5" y="82"/>
                    </a:lnTo>
                    <a:lnTo>
                      <a:pt x="1" y="71"/>
                    </a:lnTo>
                    <a:lnTo>
                      <a:pt x="0" y="59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1" y="26"/>
                    </a:lnTo>
                    <a:lnTo>
                      <a:pt x="18" y="18"/>
                    </a:lnTo>
                    <a:lnTo>
                      <a:pt x="26" y="11"/>
                    </a:lnTo>
                    <a:lnTo>
                      <a:pt x="36" y="5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pic>
          <p:nvPicPr>
            <p:cNvPr id="193" name="그림 192" descr="원  외부 점선 .eps"/>
            <p:cNvPicPr>
              <a:picLocks noChangeAspect="1"/>
            </p:cNvPicPr>
            <p:nvPr/>
          </p:nvPicPr>
          <p:blipFill>
            <a:blip r:embed="rId2" cstate="print">
              <a:grayscl/>
            </a:blip>
            <a:stretch>
              <a:fillRect/>
            </a:stretch>
          </p:blipFill>
          <p:spPr>
            <a:xfrm>
              <a:off x="1062827" y="2136699"/>
              <a:ext cx="2572441" cy="2584603"/>
            </a:xfrm>
            <a:prstGeom prst="rect">
              <a:avLst/>
            </a:prstGeom>
          </p:spPr>
        </p:pic>
        <p:sp>
          <p:nvSpPr>
            <p:cNvPr id="194" name="타원 193"/>
            <p:cNvSpPr/>
            <p:nvPr/>
          </p:nvSpPr>
          <p:spPr>
            <a:xfrm>
              <a:off x="1517101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95" name="TextBox 194"/>
          <p:cNvSpPr txBox="1"/>
          <p:nvPr/>
        </p:nvSpPr>
        <p:spPr>
          <a:xfrm>
            <a:off x="1670385" y="3105835"/>
            <a:ext cx="151060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6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sz="36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81034" y="1454490"/>
            <a:ext cx="3927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이번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226" name="그룹 225"/>
          <p:cNvGrpSpPr/>
          <p:nvPr/>
        </p:nvGrpSpPr>
        <p:grpSpPr>
          <a:xfrm>
            <a:off x="8916985" y="6192000"/>
            <a:ext cx="428628" cy="428628"/>
            <a:chOff x="6701949" y="6250801"/>
            <a:chExt cx="428628" cy="428628"/>
          </a:xfrm>
        </p:grpSpPr>
        <p:sp>
          <p:nvSpPr>
            <p:cNvPr id="227" name="타원 226"/>
            <p:cNvSpPr/>
            <p:nvPr/>
          </p:nvSpPr>
          <p:spPr>
            <a:xfrm>
              <a:off x="6701949" y="6250801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28" name="이등변 삼각형 227">
              <a:hlinkClick r:id="" action="ppaction://hlinkshowjump?jump=nextslide"/>
            </p:cNvPr>
            <p:cNvSpPr/>
            <p:nvPr/>
          </p:nvSpPr>
          <p:spPr>
            <a:xfrm rot="5400000">
              <a:off x="6822297" y="6393677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7297614" y="0"/>
            <a:ext cx="2599874" cy="642918"/>
            <a:chOff x="7297614" y="0"/>
            <a:chExt cx="2599874" cy="642918"/>
          </a:xfrm>
        </p:grpSpPr>
        <p:pic>
          <p:nvPicPr>
            <p:cNvPr id="76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77" name="그룹 76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10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2" name="직선 연결선 111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3" name="모서리가 둥근 직사각형 11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" name="타원 11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모서리가 둥근 직사각형 11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" name="모서리가 둥근 직사각형 11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" name="모서리가 둥근 직사각형 11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1" name="TextBox 110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0" name="그룹 79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02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04" name="타원 10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05" name="직선 연결선 10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모서리가 둥근 직사각형 10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모서리가 둥근 직사각형 10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모서리가 둥근 직사각형 10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모서리가 둥근 직사각형 10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3" name="TextBox 102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4" name="그룹 83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94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96" name="직선 연결선 9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7" name="모서리가 둥근 직사각형 9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8" name="타원 9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9" name="모서리가 둥근 직사각형 9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0" name="모서리가 둥근 직사각형 9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1" name="모서리가 둥근 직사각형 10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5" name="TextBox 94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5" name="그룹 84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86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88" name="직선 연결선 8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9" name="모서리가 둥근 직사각형 8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타원 8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1" name="모서리가 둥근 직사각형 9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2" name="모서리가 둥근 직사각형 9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3" name="모서리가 둥근 직사각형 9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7" name="TextBox 86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18" name="직사각형 117">
            <a:hlinkClick r:id="rId4" action="ppaction://hlinksldjump"/>
          </p:cNvPr>
          <p:cNvSpPr/>
          <p:nvPr/>
        </p:nvSpPr>
        <p:spPr>
          <a:xfrm>
            <a:off x="817220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직사각형 118">
            <a:hlinkClick r:id="rId5" action="ppaction://hlinksldjump"/>
          </p:cNvPr>
          <p:cNvSpPr/>
          <p:nvPr/>
        </p:nvSpPr>
        <p:spPr>
          <a:xfrm>
            <a:off x="8598351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hlinkClick r:id="rId6" action="ppaction://hlinksldjump"/>
          </p:cNvPr>
          <p:cNvSpPr/>
          <p:nvPr/>
        </p:nvSpPr>
        <p:spPr>
          <a:xfrm>
            <a:off x="9024494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직사각형 120">
            <a:hlinkClick r:id="rId7" action="ppaction://hlinksldjump"/>
          </p:cNvPr>
          <p:cNvSpPr/>
          <p:nvPr/>
        </p:nvSpPr>
        <p:spPr>
          <a:xfrm>
            <a:off x="945063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모서리가 둥근 사각형 설명선 121"/>
          <p:cNvSpPr/>
          <p:nvPr/>
        </p:nvSpPr>
        <p:spPr>
          <a:xfrm>
            <a:off x="4953000" y="78558"/>
            <a:ext cx="2319692" cy="269632"/>
          </a:xfrm>
          <a:prstGeom prst="wedgeRoundRectCallout">
            <a:avLst>
              <a:gd name="adj1" fmla="val -32155"/>
              <a:gd name="adj2" fmla="val 14352"/>
              <a:gd name="adj3" fmla="val 16667"/>
            </a:avLst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『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수학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』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128~129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쪽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『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수학 익힘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』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90~91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쪽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sz="900" b="1" spc="-5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017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/>
      <p:bldP spid="19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그룹 8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94" name="그룹 93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98" name="타원 97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99" name="이등변 삼각형 98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95" name="그룹 94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96" name="타원 95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97" name="이등변 삼각형 96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66" name="그룹 65"/>
          <p:cNvGrpSpPr/>
          <p:nvPr/>
        </p:nvGrpSpPr>
        <p:grpSpPr>
          <a:xfrm>
            <a:off x="7297614" y="0"/>
            <a:ext cx="2599874" cy="721316"/>
            <a:chOff x="7297614" y="0"/>
            <a:chExt cx="2599874" cy="721316"/>
          </a:xfrm>
        </p:grpSpPr>
        <p:grpSp>
          <p:nvGrpSpPr>
            <p:cNvPr id="67" name="그룹 66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47" name="그룹 146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49" name="타원 14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50" name="직선 연결선 149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1" name="모서리가 둥근 직사각형 15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2" name="모서리가 둥근 직사각형 15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모서리가 둥근 직사각형 15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0" name="모서리가 둥근 직사각형 15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8" name="TextBox 147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68" name="그룹 67"/>
            <p:cNvGrpSpPr/>
            <p:nvPr/>
          </p:nvGrpSpPr>
          <p:grpSpPr>
            <a:xfrm>
              <a:off x="8952862" y="0"/>
              <a:ext cx="511679" cy="721316"/>
              <a:chOff x="8521604" y="0"/>
              <a:chExt cx="511679" cy="721316"/>
            </a:xfrm>
          </p:grpSpPr>
          <p:grpSp>
            <p:nvGrpSpPr>
              <p:cNvPr id="133" name="그룹 77"/>
              <p:cNvGrpSpPr/>
              <p:nvPr/>
            </p:nvGrpSpPr>
            <p:grpSpPr>
              <a:xfrm>
                <a:off x="8593403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41" name="직선 연결선 140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2" name="모서리가 둥근 직사각형 14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3" name="타원 14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모서리가 둥근 직사각형 14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모서리가 둥근 직사각형 14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모서리가 둥근 직사각형 14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4" name="TextBox 133"/>
              <p:cNvSpPr txBox="1"/>
              <p:nvPr/>
            </p:nvSpPr>
            <p:spPr>
              <a:xfrm>
                <a:off x="8521604" y="351984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69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70" name="그룹 69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105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9" name="직선 연결선 11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8" name="타원 12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모서리가 둥근 직사각형 12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모서리가 둥근 직사각형 13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6" name="TextBox 115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71" name="그룹 70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72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77" name="직선 연결선 76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0" name="모서리가 둥근 직사각형 7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1" name="타원 8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2" name="모서리가 둥근 직사각형 8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3" name="모서리가 둥근 직사각형 10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4" name="모서리가 둥근 직사각형 10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4" name="TextBox 73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71" name="직사각형 170">
            <a:hlinkClick r:id="rId3" action="ppaction://hlinksldjump"/>
          </p:cNvPr>
          <p:cNvSpPr/>
          <p:nvPr/>
        </p:nvSpPr>
        <p:spPr>
          <a:xfrm>
            <a:off x="817220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2" name="직사각형 171">
            <a:hlinkClick r:id="rId4" action="ppaction://hlinksldjump"/>
          </p:cNvPr>
          <p:cNvSpPr/>
          <p:nvPr/>
        </p:nvSpPr>
        <p:spPr>
          <a:xfrm>
            <a:off x="8598351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4" name="직사각형 173">
            <a:hlinkClick r:id="rId5" action="ppaction://hlinksldjump"/>
          </p:cNvPr>
          <p:cNvSpPr/>
          <p:nvPr/>
        </p:nvSpPr>
        <p:spPr>
          <a:xfrm>
            <a:off x="945063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5" name="그림 8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259" y="1315261"/>
            <a:ext cx="8453482" cy="4695937"/>
          </a:xfrm>
          <a:prstGeom prst="rect">
            <a:avLst/>
          </a:prstGeom>
        </p:spPr>
      </p:pic>
      <p:pic>
        <p:nvPicPr>
          <p:cNvPr id="86" name="그림 8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10" y="4572241"/>
            <a:ext cx="1838586" cy="1624380"/>
          </a:xfrm>
          <a:prstGeom prst="rect">
            <a:avLst/>
          </a:prstGeom>
        </p:spPr>
      </p:pic>
      <p:grpSp>
        <p:nvGrpSpPr>
          <p:cNvPr id="87" name="그룹 86"/>
          <p:cNvGrpSpPr/>
          <p:nvPr/>
        </p:nvGrpSpPr>
        <p:grpSpPr>
          <a:xfrm>
            <a:off x="1240016" y="3592307"/>
            <a:ext cx="1700977" cy="1316236"/>
            <a:chOff x="1815453" y="2450685"/>
            <a:chExt cx="1700977" cy="1316236"/>
          </a:xfrm>
        </p:grpSpPr>
        <p:pic>
          <p:nvPicPr>
            <p:cNvPr id="88" name="그림 87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84" t="27315" r="20684" b="27315"/>
            <a:stretch/>
          </p:blipFill>
          <p:spPr>
            <a:xfrm>
              <a:off x="1815453" y="2450685"/>
              <a:ext cx="1700977" cy="1316236"/>
            </a:xfrm>
            <a:prstGeom prst="rect">
              <a:avLst/>
            </a:prstGeom>
          </p:spPr>
        </p:pic>
        <p:sp>
          <p:nvSpPr>
            <p:cNvPr id="90" name="직사각형 89"/>
            <p:cNvSpPr/>
            <p:nvPr/>
          </p:nvSpPr>
          <p:spPr>
            <a:xfrm>
              <a:off x="2025381" y="2717746"/>
              <a:ext cx="128112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같은 모양 조각을</a:t>
              </a:r>
              <a:endParaRPr lang="en-US" altLang="ko-KR" sz="1200" b="1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여러 개 이용할</a:t>
              </a:r>
              <a:endParaRPr lang="en-US" altLang="ko-KR" sz="1200" b="1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수도 있어</a:t>
              </a:r>
              <a:r>
                <a:rPr lang="en-US" altLang="ko-KR" sz="1200" b="1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  <a:endParaRPr lang="ko-KR" altLang="en-US" sz="1200" b="1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61" t="18953" r="35305" b="18953"/>
          <a:stretch/>
        </p:blipFill>
        <p:spPr>
          <a:xfrm>
            <a:off x="3667893" y="1956561"/>
            <a:ext cx="2570214" cy="308092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93" name="그룹 33"/>
          <p:cNvGrpSpPr/>
          <p:nvPr/>
        </p:nvGrpSpPr>
        <p:grpSpPr>
          <a:xfrm>
            <a:off x="4791000" y="3335022"/>
            <a:ext cx="324000" cy="324000"/>
            <a:chOff x="4964713" y="2475902"/>
            <a:chExt cx="405203" cy="405203"/>
          </a:xfrm>
        </p:grpSpPr>
        <p:sp>
          <p:nvSpPr>
            <p:cNvPr id="106" name="타원 105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7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108" name="타원 107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9" name="모서리가 둥근 직사각형 108"/>
          <p:cNvSpPr/>
          <p:nvPr/>
        </p:nvSpPr>
        <p:spPr>
          <a:xfrm>
            <a:off x="2809126" y="2133600"/>
            <a:ext cx="327309" cy="323863"/>
          </a:xfrm>
          <a:prstGeom prst="roundRect">
            <a:avLst/>
          </a:prstGeom>
          <a:noFill/>
          <a:ln>
            <a:solidFill>
              <a:srgbClr val="9537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</a:t>
            </a:r>
            <a:endParaRPr lang="ko-KR" altLang="en-US" sz="20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1088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33226" y="919393"/>
            <a:ext cx="9493984" cy="551350"/>
            <a:chOff x="133226" y="919393"/>
            <a:chExt cx="9493984" cy="551350"/>
          </a:xfrm>
        </p:grpSpPr>
        <p:sp>
          <p:nvSpPr>
            <p:cNvPr id="57" name="TextBox 56"/>
            <p:cNvSpPr txBox="1"/>
            <p:nvPr/>
          </p:nvSpPr>
          <p:spPr>
            <a:xfrm>
              <a:off x="990448" y="935212"/>
              <a:ext cx="8636762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400" spc="-200" dirty="0">
                  <a:latin typeface="나눔고딕 ExtraBold" pitchFamily="50" charset="-127"/>
                  <a:ea typeface="나눔고딕 ExtraBold" pitchFamily="50" charset="-127"/>
                </a:rPr>
                <a:t>여러 가지 모양 조각으로 크기가 다른 정삼각형을 </a:t>
              </a:r>
              <a:r>
                <a:rPr lang="en-US" altLang="ko-KR" sz="2400" spc="-200" dirty="0">
                  <a:latin typeface="나눔고딕 ExtraBold" pitchFamily="50" charset="-127"/>
                  <a:ea typeface="나눔고딕 ExtraBold" pitchFamily="50" charset="-127"/>
                </a:rPr>
                <a:t>2</a:t>
              </a:r>
              <a:r>
                <a:rPr lang="ko-KR" altLang="en-US" sz="2400" spc="-200" dirty="0">
                  <a:latin typeface="나눔고딕 ExtraBold" pitchFamily="50" charset="-127"/>
                  <a:ea typeface="나눔고딕 ExtraBold" pitchFamily="50" charset="-127"/>
                </a:rPr>
                <a:t>개 만들어 봅시다</a:t>
              </a:r>
              <a:r>
                <a:rPr lang="en-US" altLang="ko-KR" sz="2400" spc="-20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  <a:endParaRPr lang="ko-KR" altLang="en-US" sz="2400" spc="-2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pic>
          <p:nvPicPr>
            <p:cNvPr id="58" name="Picture 5" descr="C:\Users\shs\Desktop\20200908_103925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33226" y="919393"/>
              <a:ext cx="882446" cy="548671"/>
            </a:xfrm>
            <a:prstGeom prst="rect">
              <a:avLst/>
            </a:prstGeom>
            <a:noFill/>
          </p:spPr>
        </p:pic>
      </p:grpSp>
      <p:grpSp>
        <p:nvGrpSpPr>
          <p:cNvPr id="71" name="그룹 70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72" name="그룹 71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2" name="타원 81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92" name="이등변 삼각형 91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3" name="그룹 72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74" name="타원 73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7" name="이등변 삼각형 76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240" y="1449629"/>
            <a:ext cx="8259250" cy="4429054"/>
          </a:xfrm>
          <a:prstGeom prst="rect">
            <a:avLst/>
          </a:prstGeom>
        </p:spPr>
      </p:pic>
      <p:grpSp>
        <p:nvGrpSpPr>
          <p:cNvPr id="75" name="그룹 74"/>
          <p:cNvGrpSpPr/>
          <p:nvPr/>
        </p:nvGrpSpPr>
        <p:grpSpPr>
          <a:xfrm>
            <a:off x="7297614" y="0"/>
            <a:ext cx="2583618" cy="680156"/>
            <a:chOff x="7297614" y="0"/>
            <a:chExt cx="2583618" cy="680156"/>
          </a:xfrm>
        </p:grpSpPr>
        <p:grpSp>
          <p:nvGrpSpPr>
            <p:cNvPr id="76" name="그룹 75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108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0" name="직선 연결선 109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2" name="모서리가 둥근 직사각형 11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9" name="타원 11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5" name="모서리가 둥근 직사각형 12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2" name="모서리가 둥근 직사각형 16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3" name="모서리가 둥근 직사각형 16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9" name="TextBox 108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78" name="그룹 77"/>
            <p:cNvGrpSpPr/>
            <p:nvPr/>
          </p:nvGrpSpPr>
          <p:grpSpPr>
            <a:xfrm>
              <a:off x="9369552" y="0"/>
              <a:ext cx="511680" cy="680156"/>
              <a:chOff x="9369552" y="0"/>
              <a:chExt cx="511680" cy="680156"/>
            </a:xfrm>
          </p:grpSpPr>
          <p:grpSp>
            <p:nvGrpSpPr>
              <p:cNvPr id="100" name="그룹 77"/>
              <p:cNvGrpSpPr/>
              <p:nvPr/>
            </p:nvGrpSpPr>
            <p:grpSpPr>
              <a:xfrm>
                <a:off x="9448136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02" name="직선 연결선 101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3" name="모서리가 둥근 직사각형 10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4" name="타원 10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모서리가 둥근 직사각형 10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6" name="모서리가 둥근 직사각형 10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모서리가 둥근 직사각형 10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1" name="TextBox 100"/>
              <p:cNvSpPr txBox="1"/>
              <p:nvPr/>
            </p:nvSpPr>
            <p:spPr>
              <a:xfrm>
                <a:off x="9369552" y="400112"/>
                <a:ext cx="51168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79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80" name="그룹 79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91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94" name="직선 연결선 9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5" name="모서리가 둥근 직사각형 9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6" name="타원 9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7" name="모서리가 둥근 직사각형 9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8" name="모서리가 둥근 직사각형 9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9" name="모서리가 둥근 직사각형 9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3" name="TextBox 92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1" name="그룹 80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83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85" name="직선 연결선 8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6" name="모서리가 둥근 직사각형 8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타원 8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모서리가 둥근 직사각형 8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9" name="모서리가 둥근 직사각형 8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모서리가 둥근 직사각형 8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4" name="TextBox 83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69" name="직사각형 168">
            <a:hlinkClick r:id="rId5" action="ppaction://hlinksldjump"/>
          </p:cNvPr>
          <p:cNvSpPr/>
          <p:nvPr/>
        </p:nvSpPr>
        <p:spPr>
          <a:xfrm>
            <a:off x="817220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직사각형 169">
            <a:hlinkClick r:id="rId6" action="ppaction://hlinksldjump"/>
          </p:cNvPr>
          <p:cNvSpPr/>
          <p:nvPr/>
        </p:nvSpPr>
        <p:spPr>
          <a:xfrm>
            <a:off x="8598351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직사각형 170">
            <a:hlinkClick r:id="rId7" action="ppaction://hlinksldjump"/>
          </p:cNvPr>
          <p:cNvSpPr/>
          <p:nvPr/>
        </p:nvSpPr>
        <p:spPr>
          <a:xfrm>
            <a:off x="9024494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4" t="29106" r="32484" b="29106"/>
          <a:stretch/>
        </p:blipFill>
        <p:spPr>
          <a:xfrm>
            <a:off x="2405070" y="2804450"/>
            <a:ext cx="2154716" cy="171353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9" t="31962" r="27915" b="8543"/>
          <a:stretch/>
        </p:blipFill>
        <p:spPr>
          <a:xfrm>
            <a:off x="4945242" y="2279013"/>
            <a:ext cx="2736304" cy="232171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9" name="모서리가 둥근 직사각형 58"/>
          <p:cNvSpPr/>
          <p:nvPr/>
        </p:nvSpPr>
        <p:spPr>
          <a:xfrm>
            <a:off x="2064124" y="2133600"/>
            <a:ext cx="360040" cy="356249"/>
          </a:xfrm>
          <a:prstGeom prst="roundRect">
            <a:avLst/>
          </a:prstGeom>
          <a:solidFill>
            <a:schemeClr val="bg1"/>
          </a:solidFill>
          <a:ln>
            <a:solidFill>
              <a:srgbClr val="9537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</a:t>
            </a:r>
            <a:endParaRPr lang="ko-KR" altLang="en-US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60" name="그룹 33"/>
          <p:cNvGrpSpPr/>
          <p:nvPr/>
        </p:nvGrpSpPr>
        <p:grpSpPr>
          <a:xfrm>
            <a:off x="4791000" y="3277869"/>
            <a:ext cx="324000" cy="324000"/>
            <a:chOff x="4964713" y="2475902"/>
            <a:chExt cx="405203" cy="405203"/>
          </a:xfrm>
        </p:grpSpPr>
        <p:sp>
          <p:nvSpPr>
            <p:cNvPr id="61" name="타원 60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2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63" name="타원 62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88921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5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258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0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1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85" name="제목 1"/>
          <p:cNvSpPr txBox="1">
            <a:spLocks/>
          </p:cNvSpPr>
          <p:nvPr/>
        </p:nvSpPr>
        <p:spPr>
          <a:xfrm>
            <a:off x="3921018" y="2605770"/>
            <a:ext cx="5710234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defRPr/>
            </a:pPr>
            <a:r>
              <a:rPr lang="ko-KR" altLang="en-US" sz="3600" dirty="0" smtClean="0">
                <a:latin typeface="나눔고딕 ExtraBold" pitchFamily="50" charset="-127"/>
                <a:ea typeface="나눔고딕 ExtraBold" pitchFamily="50" charset="-127"/>
                <a:cs typeface="+mj-cs"/>
              </a:rPr>
              <a:t>모양을 채워 볼까요</a:t>
            </a:r>
            <a:endParaRPr lang="en-US" altLang="ko-KR" sz="3600" dirty="0"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62827" y="2136699"/>
            <a:ext cx="2572441" cy="2584603"/>
            <a:chOff x="1062827" y="2136699"/>
            <a:chExt cx="2572441" cy="2584603"/>
          </a:xfrm>
        </p:grpSpPr>
        <p:grpSp>
          <p:nvGrpSpPr>
            <p:cNvPr id="186" name="Group 851"/>
            <p:cNvGrpSpPr>
              <a:grpSpLocks noChangeAspect="1"/>
            </p:cNvGrpSpPr>
            <p:nvPr/>
          </p:nvGrpSpPr>
          <p:grpSpPr bwMode="auto">
            <a:xfrm>
              <a:off x="1313203" y="2390775"/>
              <a:ext cx="2071688" cy="2076450"/>
              <a:chOff x="810" y="1572"/>
              <a:chExt cx="1305" cy="1308"/>
            </a:xfrm>
          </p:grpSpPr>
          <p:sp>
            <p:nvSpPr>
              <p:cNvPr id="187" name="AutoShape 850"/>
              <p:cNvSpPr>
                <a:spLocks noChangeAspect="1" noChangeArrowheads="1" noTextEdit="1"/>
              </p:cNvSpPr>
              <p:nvPr/>
            </p:nvSpPr>
            <p:spPr bwMode="auto">
              <a:xfrm>
                <a:off x="810" y="1572"/>
                <a:ext cx="1305" cy="13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8" name="Freeform 853"/>
              <p:cNvSpPr>
                <a:spLocks/>
              </p:cNvSpPr>
              <p:nvPr/>
            </p:nvSpPr>
            <p:spPr bwMode="auto">
              <a:xfrm>
                <a:off x="990" y="1576"/>
                <a:ext cx="1121" cy="1124"/>
              </a:xfrm>
              <a:custGeom>
                <a:avLst/>
                <a:gdLst/>
                <a:ahLst/>
                <a:cxnLst>
                  <a:cxn ang="0">
                    <a:pos x="470" y="0"/>
                  </a:cxn>
                  <a:cxn ang="0">
                    <a:pos x="510" y="2"/>
                  </a:cxn>
                  <a:cxn ang="0">
                    <a:pos x="549" y="5"/>
                  </a:cxn>
                  <a:cxn ang="0">
                    <a:pos x="587" y="11"/>
                  </a:cxn>
                  <a:cxn ang="0">
                    <a:pos x="625" y="19"/>
                  </a:cxn>
                  <a:cxn ang="0">
                    <a:pos x="661" y="29"/>
                  </a:cxn>
                  <a:cxn ang="0">
                    <a:pos x="697" y="41"/>
                  </a:cxn>
                  <a:cxn ang="0">
                    <a:pos x="732" y="55"/>
                  </a:cxn>
                  <a:cxn ang="0">
                    <a:pos x="766" y="72"/>
                  </a:cxn>
                  <a:cxn ang="0">
                    <a:pos x="799" y="90"/>
                  </a:cxn>
                  <a:cxn ang="0">
                    <a:pos x="830" y="109"/>
                  </a:cxn>
                  <a:cxn ang="0">
                    <a:pos x="860" y="131"/>
                  </a:cxn>
                  <a:cxn ang="0">
                    <a:pos x="889" y="154"/>
                  </a:cxn>
                  <a:cxn ang="0">
                    <a:pos x="917" y="178"/>
                  </a:cxn>
                  <a:cxn ang="0">
                    <a:pos x="943" y="205"/>
                  </a:cxn>
                  <a:cxn ang="0">
                    <a:pos x="968" y="232"/>
                  </a:cxn>
                  <a:cxn ang="0">
                    <a:pos x="991" y="261"/>
                  </a:cxn>
                  <a:cxn ang="0">
                    <a:pos x="1012" y="292"/>
                  </a:cxn>
                  <a:cxn ang="0">
                    <a:pos x="1032" y="324"/>
                  </a:cxn>
                  <a:cxn ang="0">
                    <a:pos x="1050" y="356"/>
                  </a:cxn>
                  <a:cxn ang="0">
                    <a:pos x="1066" y="390"/>
                  </a:cxn>
                  <a:cxn ang="0">
                    <a:pos x="1080" y="425"/>
                  </a:cxn>
                  <a:cxn ang="0">
                    <a:pos x="1092" y="461"/>
                  </a:cxn>
                  <a:cxn ang="0">
                    <a:pos x="1102" y="498"/>
                  </a:cxn>
                  <a:cxn ang="0">
                    <a:pos x="1110" y="535"/>
                  </a:cxn>
                  <a:cxn ang="0">
                    <a:pos x="1116" y="574"/>
                  </a:cxn>
                  <a:cxn ang="0">
                    <a:pos x="1120" y="613"/>
                  </a:cxn>
                  <a:cxn ang="0">
                    <a:pos x="1121" y="652"/>
                  </a:cxn>
                  <a:cxn ang="0">
                    <a:pos x="1120" y="692"/>
                  </a:cxn>
                  <a:cxn ang="0">
                    <a:pos x="1116" y="731"/>
                  </a:cxn>
                  <a:cxn ang="0">
                    <a:pos x="1110" y="769"/>
                  </a:cxn>
                  <a:cxn ang="0">
                    <a:pos x="1103" y="806"/>
                  </a:cxn>
                  <a:cxn ang="0">
                    <a:pos x="1093" y="843"/>
                  </a:cxn>
                  <a:cxn ang="0">
                    <a:pos x="1081" y="878"/>
                  </a:cxn>
                  <a:cxn ang="0">
                    <a:pos x="1067" y="913"/>
                  </a:cxn>
                  <a:cxn ang="0">
                    <a:pos x="1051" y="947"/>
                  </a:cxn>
                  <a:cxn ang="0">
                    <a:pos x="1033" y="979"/>
                  </a:cxn>
                  <a:cxn ang="0">
                    <a:pos x="1014" y="1011"/>
                  </a:cxn>
                  <a:cxn ang="0">
                    <a:pos x="993" y="1041"/>
                  </a:cxn>
                  <a:cxn ang="0">
                    <a:pos x="970" y="1070"/>
                  </a:cxn>
                  <a:cxn ang="0">
                    <a:pos x="945" y="1098"/>
                  </a:cxn>
                  <a:cxn ang="0">
                    <a:pos x="919" y="1124"/>
                  </a:cxn>
                  <a:cxn ang="0">
                    <a:pos x="0" y="202"/>
                  </a:cxn>
                  <a:cxn ang="0">
                    <a:pos x="26" y="176"/>
                  </a:cxn>
                  <a:cxn ang="0">
                    <a:pos x="54" y="152"/>
                  </a:cxn>
                  <a:cxn ang="0">
                    <a:pos x="83" y="129"/>
                  </a:cxn>
                  <a:cxn ang="0">
                    <a:pos x="113" y="108"/>
                  </a:cxn>
                  <a:cxn ang="0">
                    <a:pos x="144" y="88"/>
                  </a:cxn>
                  <a:cxn ang="0">
                    <a:pos x="177" y="71"/>
                  </a:cxn>
                  <a:cxn ang="0">
                    <a:pos x="210" y="55"/>
                  </a:cxn>
                  <a:cxn ang="0">
                    <a:pos x="245" y="41"/>
                  </a:cxn>
                  <a:cxn ang="0">
                    <a:pos x="280" y="29"/>
                  </a:cxn>
                  <a:cxn ang="0">
                    <a:pos x="317" y="19"/>
                  </a:cxn>
                  <a:cxn ang="0">
                    <a:pos x="354" y="11"/>
                  </a:cxn>
                  <a:cxn ang="0">
                    <a:pos x="392" y="5"/>
                  </a:cxn>
                  <a:cxn ang="0">
                    <a:pos x="431" y="2"/>
                  </a:cxn>
                  <a:cxn ang="0">
                    <a:pos x="470" y="0"/>
                  </a:cxn>
                </a:cxnLst>
                <a:rect l="0" t="0" r="r" b="b"/>
                <a:pathLst>
                  <a:path w="1121" h="1124">
                    <a:moveTo>
                      <a:pt x="470" y="0"/>
                    </a:moveTo>
                    <a:lnTo>
                      <a:pt x="510" y="2"/>
                    </a:lnTo>
                    <a:lnTo>
                      <a:pt x="549" y="5"/>
                    </a:lnTo>
                    <a:lnTo>
                      <a:pt x="587" y="11"/>
                    </a:lnTo>
                    <a:lnTo>
                      <a:pt x="625" y="19"/>
                    </a:lnTo>
                    <a:lnTo>
                      <a:pt x="661" y="29"/>
                    </a:lnTo>
                    <a:lnTo>
                      <a:pt x="697" y="41"/>
                    </a:lnTo>
                    <a:lnTo>
                      <a:pt x="732" y="55"/>
                    </a:lnTo>
                    <a:lnTo>
                      <a:pt x="766" y="72"/>
                    </a:lnTo>
                    <a:lnTo>
                      <a:pt x="799" y="90"/>
                    </a:lnTo>
                    <a:lnTo>
                      <a:pt x="830" y="109"/>
                    </a:lnTo>
                    <a:lnTo>
                      <a:pt x="860" y="131"/>
                    </a:lnTo>
                    <a:lnTo>
                      <a:pt x="889" y="154"/>
                    </a:lnTo>
                    <a:lnTo>
                      <a:pt x="917" y="178"/>
                    </a:lnTo>
                    <a:lnTo>
                      <a:pt x="943" y="205"/>
                    </a:lnTo>
                    <a:lnTo>
                      <a:pt x="968" y="232"/>
                    </a:lnTo>
                    <a:lnTo>
                      <a:pt x="991" y="261"/>
                    </a:lnTo>
                    <a:lnTo>
                      <a:pt x="1012" y="292"/>
                    </a:lnTo>
                    <a:lnTo>
                      <a:pt x="1032" y="324"/>
                    </a:lnTo>
                    <a:lnTo>
                      <a:pt x="1050" y="356"/>
                    </a:lnTo>
                    <a:lnTo>
                      <a:pt x="1066" y="390"/>
                    </a:lnTo>
                    <a:lnTo>
                      <a:pt x="1080" y="425"/>
                    </a:lnTo>
                    <a:lnTo>
                      <a:pt x="1092" y="461"/>
                    </a:lnTo>
                    <a:lnTo>
                      <a:pt x="1102" y="498"/>
                    </a:lnTo>
                    <a:lnTo>
                      <a:pt x="1110" y="535"/>
                    </a:lnTo>
                    <a:lnTo>
                      <a:pt x="1116" y="574"/>
                    </a:lnTo>
                    <a:lnTo>
                      <a:pt x="1120" y="613"/>
                    </a:lnTo>
                    <a:lnTo>
                      <a:pt x="1121" y="652"/>
                    </a:lnTo>
                    <a:lnTo>
                      <a:pt x="1120" y="692"/>
                    </a:lnTo>
                    <a:lnTo>
                      <a:pt x="1116" y="731"/>
                    </a:lnTo>
                    <a:lnTo>
                      <a:pt x="1110" y="769"/>
                    </a:lnTo>
                    <a:lnTo>
                      <a:pt x="1103" y="806"/>
                    </a:lnTo>
                    <a:lnTo>
                      <a:pt x="1093" y="843"/>
                    </a:lnTo>
                    <a:lnTo>
                      <a:pt x="1081" y="878"/>
                    </a:lnTo>
                    <a:lnTo>
                      <a:pt x="1067" y="913"/>
                    </a:lnTo>
                    <a:lnTo>
                      <a:pt x="1051" y="947"/>
                    </a:lnTo>
                    <a:lnTo>
                      <a:pt x="1033" y="979"/>
                    </a:lnTo>
                    <a:lnTo>
                      <a:pt x="1014" y="1011"/>
                    </a:lnTo>
                    <a:lnTo>
                      <a:pt x="993" y="1041"/>
                    </a:lnTo>
                    <a:lnTo>
                      <a:pt x="970" y="1070"/>
                    </a:lnTo>
                    <a:lnTo>
                      <a:pt x="945" y="1098"/>
                    </a:lnTo>
                    <a:lnTo>
                      <a:pt x="919" y="1124"/>
                    </a:lnTo>
                    <a:lnTo>
                      <a:pt x="0" y="202"/>
                    </a:lnTo>
                    <a:lnTo>
                      <a:pt x="26" y="176"/>
                    </a:lnTo>
                    <a:lnTo>
                      <a:pt x="54" y="152"/>
                    </a:lnTo>
                    <a:lnTo>
                      <a:pt x="83" y="129"/>
                    </a:lnTo>
                    <a:lnTo>
                      <a:pt x="113" y="108"/>
                    </a:lnTo>
                    <a:lnTo>
                      <a:pt x="144" y="88"/>
                    </a:lnTo>
                    <a:lnTo>
                      <a:pt x="177" y="71"/>
                    </a:lnTo>
                    <a:lnTo>
                      <a:pt x="210" y="55"/>
                    </a:lnTo>
                    <a:lnTo>
                      <a:pt x="245" y="41"/>
                    </a:lnTo>
                    <a:lnTo>
                      <a:pt x="280" y="29"/>
                    </a:lnTo>
                    <a:lnTo>
                      <a:pt x="317" y="19"/>
                    </a:lnTo>
                    <a:lnTo>
                      <a:pt x="354" y="11"/>
                    </a:lnTo>
                    <a:lnTo>
                      <a:pt x="392" y="5"/>
                    </a:lnTo>
                    <a:lnTo>
                      <a:pt x="431" y="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EFEFE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9" name="Freeform 854"/>
              <p:cNvSpPr>
                <a:spLocks/>
              </p:cNvSpPr>
              <p:nvPr/>
            </p:nvSpPr>
            <p:spPr bwMode="auto">
              <a:xfrm>
                <a:off x="810" y="1778"/>
                <a:ext cx="1099" cy="1102"/>
              </a:xfrm>
              <a:custGeom>
                <a:avLst/>
                <a:gdLst/>
                <a:ahLst/>
                <a:cxnLst>
                  <a:cxn ang="0">
                    <a:pos x="180" y="0"/>
                  </a:cxn>
                  <a:cxn ang="0">
                    <a:pos x="1099" y="922"/>
                  </a:cxn>
                  <a:cxn ang="0">
                    <a:pos x="1072" y="947"/>
                  </a:cxn>
                  <a:cxn ang="0">
                    <a:pos x="1043" y="970"/>
                  </a:cxn>
                  <a:cxn ang="0">
                    <a:pos x="1012" y="992"/>
                  </a:cxn>
                  <a:cxn ang="0">
                    <a:pos x="981" y="1012"/>
                  </a:cxn>
                  <a:cxn ang="0">
                    <a:pos x="948" y="1030"/>
                  </a:cxn>
                  <a:cxn ang="0">
                    <a:pos x="914" y="1046"/>
                  </a:cxn>
                  <a:cxn ang="0">
                    <a:pos x="879" y="1061"/>
                  </a:cxn>
                  <a:cxn ang="0">
                    <a:pos x="843" y="1073"/>
                  </a:cxn>
                  <a:cxn ang="0">
                    <a:pos x="806" y="1083"/>
                  </a:cxn>
                  <a:cxn ang="0">
                    <a:pos x="768" y="1091"/>
                  </a:cxn>
                  <a:cxn ang="0">
                    <a:pos x="729" y="1097"/>
                  </a:cxn>
                  <a:cxn ang="0">
                    <a:pos x="690" y="1101"/>
                  </a:cxn>
                  <a:cxn ang="0">
                    <a:pos x="650" y="1102"/>
                  </a:cxn>
                  <a:cxn ang="0">
                    <a:pos x="611" y="1101"/>
                  </a:cxn>
                  <a:cxn ang="0">
                    <a:pos x="572" y="1097"/>
                  </a:cxn>
                  <a:cxn ang="0">
                    <a:pos x="533" y="1092"/>
                  </a:cxn>
                  <a:cxn ang="0">
                    <a:pos x="496" y="1083"/>
                  </a:cxn>
                  <a:cxn ang="0">
                    <a:pos x="459" y="1074"/>
                  </a:cxn>
                  <a:cxn ang="0">
                    <a:pos x="423" y="1061"/>
                  </a:cxn>
                  <a:cxn ang="0">
                    <a:pos x="388" y="1047"/>
                  </a:cxn>
                  <a:cxn ang="0">
                    <a:pos x="355" y="1031"/>
                  </a:cxn>
                  <a:cxn ang="0">
                    <a:pos x="322" y="1013"/>
                  </a:cxn>
                  <a:cxn ang="0">
                    <a:pos x="291" y="993"/>
                  </a:cxn>
                  <a:cxn ang="0">
                    <a:pos x="260" y="972"/>
                  </a:cxn>
                  <a:cxn ang="0">
                    <a:pos x="231" y="949"/>
                  </a:cxn>
                  <a:cxn ang="0">
                    <a:pos x="204" y="924"/>
                  </a:cxn>
                  <a:cxn ang="0">
                    <a:pos x="178" y="898"/>
                  </a:cxn>
                  <a:cxn ang="0">
                    <a:pos x="153" y="870"/>
                  </a:cxn>
                  <a:cxn ang="0">
                    <a:pos x="130" y="841"/>
                  </a:cxn>
                  <a:cxn ang="0">
                    <a:pos x="108" y="811"/>
                  </a:cxn>
                  <a:cxn ang="0">
                    <a:pos x="89" y="779"/>
                  </a:cxn>
                  <a:cxn ang="0">
                    <a:pos x="71" y="746"/>
                  </a:cxn>
                  <a:cxn ang="0">
                    <a:pos x="55" y="713"/>
                  </a:cxn>
                  <a:cxn ang="0">
                    <a:pos x="41" y="678"/>
                  </a:cxn>
                  <a:cxn ang="0">
                    <a:pos x="28" y="642"/>
                  </a:cxn>
                  <a:cxn ang="0">
                    <a:pos x="19" y="605"/>
                  </a:cxn>
                  <a:cxn ang="0">
                    <a:pos x="10" y="568"/>
                  </a:cxn>
                  <a:cxn ang="0">
                    <a:pos x="5" y="529"/>
                  </a:cxn>
                  <a:cxn ang="0">
                    <a:pos x="1" y="490"/>
                  </a:cxn>
                  <a:cxn ang="0">
                    <a:pos x="0" y="450"/>
                  </a:cxn>
                  <a:cxn ang="0">
                    <a:pos x="1" y="410"/>
                  </a:cxn>
                  <a:cxn ang="0">
                    <a:pos x="5" y="371"/>
                  </a:cxn>
                  <a:cxn ang="0">
                    <a:pos x="11" y="332"/>
                  </a:cxn>
                  <a:cxn ang="0">
                    <a:pos x="19" y="294"/>
                  </a:cxn>
                  <a:cxn ang="0">
                    <a:pos x="29" y="258"/>
                  </a:cxn>
                  <a:cxn ang="0">
                    <a:pos x="41" y="221"/>
                  </a:cxn>
                  <a:cxn ang="0">
                    <a:pos x="56" y="186"/>
                  </a:cxn>
                  <a:cxn ang="0">
                    <a:pos x="72" y="152"/>
                  </a:cxn>
                  <a:cxn ang="0">
                    <a:pos x="90" y="119"/>
                  </a:cxn>
                  <a:cxn ang="0">
                    <a:pos x="110" y="87"/>
                  </a:cxn>
                  <a:cxn ang="0">
                    <a:pos x="132" y="57"/>
                  </a:cxn>
                  <a:cxn ang="0">
                    <a:pos x="155" y="28"/>
                  </a:cxn>
                  <a:cxn ang="0">
                    <a:pos x="180" y="0"/>
                  </a:cxn>
                </a:cxnLst>
                <a:rect l="0" t="0" r="r" b="b"/>
                <a:pathLst>
                  <a:path w="1099" h="1102">
                    <a:moveTo>
                      <a:pt x="180" y="0"/>
                    </a:moveTo>
                    <a:lnTo>
                      <a:pt x="1099" y="922"/>
                    </a:lnTo>
                    <a:lnTo>
                      <a:pt x="1072" y="947"/>
                    </a:lnTo>
                    <a:lnTo>
                      <a:pt x="1043" y="970"/>
                    </a:lnTo>
                    <a:lnTo>
                      <a:pt x="1012" y="992"/>
                    </a:lnTo>
                    <a:lnTo>
                      <a:pt x="981" y="1012"/>
                    </a:lnTo>
                    <a:lnTo>
                      <a:pt x="948" y="1030"/>
                    </a:lnTo>
                    <a:lnTo>
                      <a:pt x="914" y="1046"/>
                    </a:lnTo>
                    <a:lnTo>
                      <a:pt x="879" y="1061"/>
                    </a:lnTo>
                    <a:lnTo>
                      <a:pt x="843" y="1073"/>
                    </a:lnTo>
                    <a:lnTo>
                      <a:pt x="806" y="1083"/>
                    </a:lnTo>
                    <a:lnTo>
                      <a:pt x="768" y="1091"/>
                    </a:lnTo>
                    <a:lnTo>
                      <a:pt x="729" y="1097"/>
                    </a:lnTo>
                    <a:lnTo>
                      <a:pt x="690" y="1101"/>
                    </a:lnTo>
                    <a:lnTo>
                      <a:pt x="650" y="1102"/>
                    </a:lnTo>
                    <a:lnTo>
                      <a:pt x="611" y="1101"/>
                    </a:lnTo>
                    <a:lnTo>
                      <a:pt x="572" y="1097"/>
                    </a:lnTo>
                    <a:lnTo>
                      <a:pt x="533" y="1092"/>
                    </a:lnTo>
                    <a:lnTo>
                      <a:pt x="496" y="1083"/>
                    </a:lnTo>
                    <a:lnTo>
                      <a:pt x="459" y="1074"/>
                    </a:lnTo>
                    <a:lnTo>
                      <a:pt x="423" y="1061"/>
                    </a:lnTo>
                    <a:lnTo>
                      <a:pt x="388" y="1047"/>
                    </a:lnTo>
                    <a:lnTo>
                      <a:pt x="355" y="1031"/>
                    </a:lnTo>
                    <a:lnTo>
                      <a:pt x="322" y="1013"/>
                    </a:lnTo>
                    <a:lnTo>
                      <a:pt x="291" y="993"/>
                    </a:lnTo>
                    <a:lnTo>
                      <a:pt x="260" y="972"/>
                    </a:lnTo>
                    <a:lnTo>
                      <a:pt x="231" y="949"/>
                    </a:lnTo>
                    <a:lnTo>
                      <a:pt x="204" y="924"/>
                    </a:lnTo>
                    <a:lnTo>
                      <a:pt x="178" y="898"/>
                    </a:lnTo>
                    <a:lnTo>
                      <a:pt x="153" y="870"/>
                    </a:lnTo>
                    <a:lnTo>
                      <a:pt x="130" y="841"/>
                    </a:lnTo>
                    <a:lnTo>
                      <a:pt x="108" y="811"/>
                    </a:lnTo>
                    <a:lnTo>
                      <a:pt x="89" y="779"/>
                    </a:lnTo>
                    <a:lnTo>
                      <a:pt x="71" y="746"/>
                    </a:lnTo>
                    <a:lnTo>
                      <a:pt x="55" y="713"/>
                    </a:lnTo>
                    <a:lnTo>
                      <a:pt x="41" y="678"/>
                    </a:lnTo>
                    <a:lnTo>
                      <a:pt x="28" y="642"/>
                    </a:lnTo>
                    <a:lnTo>
                      <a:pt x="19" y="605"/>
                    </a:lnTo>
                    <a:lnTo>
                      <a:pt x="10" y="568"/>
                    </a:lnTo>
                    <a:lnTo>
                      <a:pt x="5" y="529"/>
                    </a:lnTo>
                    <a:lnTo>
                      <a:pt x="1" y="490"/>
                    </a:lnTo>
                    <a:lnTo>
                      <a:pt x="0" y="450"/>
                    </a:lnTo>
                    <a:lnTo>
                      <a:pt x="1" y="410"/>
                    </a:lnTo>
                    <a:lnTo>
                      <a:pt x="5" y="371"/>
                    </a:lnTo>
                    <a:lnTo>
                      <a:pt x="11" y="332"/>
                    </a:lnTo>
                    <a:lnTo>
                      <a:pt x="19" y="294"/>
                    </a:lnTo>
                    <a:lnTo>
                      <a:pt x="29" y="258"/>
                    </a:lnTo>
                    <a:lnTo>
                      <a:pt x="41" y="221"/>
                    </a:lnTo>
                    <a:lnTo>
                      <a:pt x="56" y="186"/>
                    </a:lnTo>
                    <a:lnTo>
                      <a:pt x="72" y="152"/>
                    </a:lnTo>
                    <a:lnTo>
                      <a:pt x="90" y="119"/>
                    </a:lnTo>
                    <a:lnTo>
                      <a:pt x="110" y="87"/>
                    </a:lnTo>
                    <a:lnTo>
                      <a:pt x="132" y="57"/>
                    </a:lnTo>
                    <a:lnTo>
                      <a:pt x="155" y="28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0" name="Freeform 855"/>
              <p:cNvSpPr>
                <a:spLocks/>
              </p:cNvSpPr>
              <p:nvPr/>
            </p:nvSpPr>
            <p:spPr bwMode="auto">
              <a:xfrm>
                <a:off x="971" y="1764"/>
                <a:ext cx="118" cy="117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0" y="1"/>
                  </a:cxn>
                  <a:cxn ang="0">
                    <a:pos x="82" y="4"/>
                  </a:cxn>
                  <a:cxn ang="0">
                    <a:pos x="91" y="9"/>
                  </a:cxn>
                  <a:cxn ang="0">
                    <a:pos x="100" y="17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6" y="47"/>
                  </a:cxn>
                  <a:cxn ang="0">
                    <a:pos x="118" y="58"/>
                  </a:cxn>
                  <a:cxn ang="0">
                    <a:pos x="116" y="70"/>
                  </a:cxn>
                  <a:cxn ang="0">
                    <a:pos x="113" y="81"/>
                  </a:cxn>
                  <a:cxn ang="0">
                    <a:pos x="108" y="91"/>
                  </a:cxn>
                  <a:cxn ang="0">
                    <a:pos x="100" y="100"/>
                  </a:cxn>
                  <a:cxn ang="0">
                    <a:pos x="91" y="107"/>
                  </a:cxn>
                  <a:cxn ang="0">
                    <a:pos x="82" y="113"/>
                  </a:cxn>
                  <a:cxn ang="0">
                    <a:pos x="70" y="116"/>
                  </a:cxn>
                  <a:cxn ang="0">
                    <a:pos x="59" y="117"/>
                  </a:cxn>
                  <a:cxn ang="0">
                    <a:pos x="47" y="116"/>
                  </a:cxn>
                  <a:cxn ang="0">
                    <a:pos x="36" y="113"/>
                  </a:cxn>
                  <a:cxn ang="0">
                    <a:pos x="26" y="107"/>
                  </a:cxn>
                  <a:cxn ang="0">
                    <a:pos x="17" y="100"/>
                  </a:cxn>
                  <a:cxn ang="0">
                    <a:pos x="10" y="91"/>
                  </a:cxn>
                  <a:cxn ang="0">
                    <a:pos x="5" y="81"/>
                  </a:cxn>
                  <a:cxn ang="0">
                    <a:pos x="1" y="70"/>
                  </a:cxn>
                  <a:cxn ang="0">
                    <a:pos x="0" y="58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0" y="26"/>
                  </a:cxn>
                  <a:cxn ang="0">
                    <a:pos x="17" y="17"/>
                  </a:cxn>
                  <a:cxn ang="0">
                    <a:pos x="26" y="9"/>
                  </a:cxn>
                  <a:cxn ang="0">
                    <a:pos x="36" y="4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7">
                    <a:moveTo>
                      <a:pt x="59" y="0"/>
                    </a:moveTo>
                    <a:lnTo>
                      <a:pt x="70" y="1"/>
                    </a:lnTo>
                    <a:lnTo>
                      <a:pt x="82" y="4"/>
                    </a:lnTo>
                    <a:lnTo>
                      <a:pt x="91" y="9"/>
                    </a:lnTo>
                    <a:lnTo>
                      <a:pt x="100" y="17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6" y="47"/>
                    </a:lnTo>
                    <a:lnTo>
                      <a:pt x="118" y="58"/>
                    </a:lnTo>
                    <a:lnTo>
                      <a:pt x="116" y="70"/>
                    </a:lnTo>
                    <a:lnTo>
                      <a:pt x="113" y="81"/>
                    </a:lnTo>
                    <a:lnTo>
                      <a:pt x="108" y="91"/>
                    </a:lnTo>
                    <a:lnTo>
                      <a:pt x="100" y="100"/>
                    </a:lnTo>
                    <a:lnTo>
                      <a:pt x="91" y="107"/>
                    </a:lnTo>
                    <a:lnTo>
                      <a:pt x="82" y="113"/>
                    </a:lnTo>
                    <a:lnTo>
                      <a:pt x="70" y="116"/>
                    </a:lnTo>
                    <a:lnTo>
                      <a:pt x="59" y="117"/>
                    </a:lnTo>
                    <a:lnTo>
                      <a:pt x="47" y="116"/>
                    </a:lnTo>
                    <a:lnTo>
                      <a:pt x="36" y="113"/>
                    </a:lnTo>
                    <a:lnTo>
                      <a:pt x="26" y="107"/>
                    </a:lnTo>
                    <a:lnTo>
                      <a:pt x="17" y="100"/>
                    </a:lnTo>
                    <a:lnTo>
                      <a:pt x="10" y="91"/>
                    </a:lnTo>
                    <a:lnTo>
                      <a:pt x="5" y="81"/>
                    </a:lnTo>
                    <a:lnTo>
                      <a:pt x="1" y="70"/>
                    </a:lnTo>
                    <a:lnTo>
                      <a:pt x="0" y="58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0" y="26"/>
                    </a:lnTo>
                    <a:lnTo>
                      <a:pt x="17" y="17"/>
                    </a:lnTo>
                    <a:lnTo>
                      <a:pt x="26" y="9"/>
                    </a:lnTo>
                    <a:lnTo>
                      <a:pt x="36" y="4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1" name="Freeform 856"/>
              <p:cNvSpPr>
                <a:spLocks/>
              </p:cNvSpPr>
              <p:nvPr/>
            </p:nvSpPr>
            <p:spPr bwMode="auto">
              <a:xfrm>
                <a:off x="1813" y="2596"/>
                <a:ext cx="118" cy="118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1" y="1"/>
                  </a:cxn>
                  <a:cxn ang="0">
                    <a:pos x="82" y="5"/>
                  </a:cxn>
                  <a:cxn ang="0">
                    <a:pos x="92" y="11"/>
                  </a:cxn>
                  <a:cxn ang="0">
                    <a:pos x="101" y="18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7" y="47"/>
                  </a:cxn>
                  <a:cxn ang="0">
                    <a:pos x="118" y="59"/>
                  </a:cxn>
                  <a:cxn ang="0">
                    <a:pos x="117" y="71"/>
                  </a:cxn>
                  <a:cxn ang="0">
                    <a:pos x="113" y="82"/>
                  </a:cxn>
                  <a:cxn ang="0">
                    <a:pos x="108" y="92"/>
                  </a:cxn>
                  <a:cxn ang="0">
                    <a:pos x="101" y="101"/>
                  </a:cxn>
                  <a:cxn ang="0">
                    <a:pos x="92" y="108"/>
                  </a:cxn>
                  <a:cxn ang="0">
                    <a:pos x="82" y="114"/>
                  </a:cxn>
                  <a:cxn ang="0">
                    <a:pos x="71" y="117"/>
                  </a:cxn>
                  <a:cxn ang="0">
                    <a:pos x="59" y="118"/>
                  </a:cxn>
                  <a:cxn ang="0">
                    <a:pos x="47" y="117"/>
                  </a:cxn>
                  <a:cxn ang="0">
                    <a:pos x="36" y="114"/>
                  </a:cxn>
                  <a:cxn ang="0">
                    <a:pos x="26" y="108"/>
                  </a:cxn>
                  <a:cxn ang="0">
                    <a:pos x="18" y="101"/>
                  </a:cxn>
                  <a:cxn ang="0">
                    <a:pos x="11" y="92"/>
                  </a:cxn>
                  <a:cxn ang="0">
                    <a:pos x="5" y="82"/>
                  </a:cxn>
                  <a:cxn ang="0">
                    <a:pos x="1" y="71"/>
                  </a:cxn>
                  <a:cxn ang="0">
                    <a:pos x="0" y="59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1" y="26"/>
                  </a:cxn>
                  <a:cxn ang="0">
                    <a:pos x="18" y="18"/>
                  </a:cxn>
                  <a:cxn ang="0">
                    <a:pos x="26" y="11"/>
                  </a:cxn>
                  <a:cxn ang="0">
                    <a:pos x="36" y="5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8">
                    <a:moveTo>
                      <a:pt x="59" y="0"/>
                    </a:moveTo>
                    <a:lnTo>
                      <a:pt x="71" y="1"/>
                    </a:lnTo>
                    <a:lnTo>
                      <a:pt x="82" y="5"/>
                    </a:lnTo>
                    <a:lnTo>
                      <a:pt x="92" y="11"/>
                    </a:lnTo>
                    <a:lnTo>
                      <a:pt x="101" y="18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7" y="47"/>
                    </a:lnTo>
                    <a:lnTo>
                      <a:pt x="118" y="59"/>
                    </a:lnTo>
                    <a:lnTo>
                      <a:pt x="117" y="71"/>
                    </a:lnTo>
                    <a:lnTo>
                      <a:pt x="113" y="82"/>
                    </a:lnTo>
                    <a:lnTo>
                      <a:pt x="108" y="92"/>
                    </a:lnTo>
                    <a:lnTo>
                      <a:pt x="101" y="101"/>
                    </a:lnTo>
                    <a:lnTo>
                      <a:pt x="92" y="108"/>
                    </a:lnTo>
                    <a:lnTo>
                      <a:pt x="82" y="114"/>
                    </a:lnTo>
                    <a:lnTo>
                      <a:pt x="71" y="117"/>
                    </a:lnTo>
                    <a:lnTo>
                      <a:pt x="59" y="118"/>
                    </a:lnTo>
                    <a:lnTo>
                      <a:pt x="47" y="117"/>
                    </a:lnTo>
                    <a:lnTo>
                      <a:pt x="36" y="114"/>
                    </a:lnTo>
                    <a:lnTo>
                      <a:pt x="26" y="108"/>
                    </a:lnTo>
                    <a:lnTo>
                      <a:pt x="18" y="101"/>
                    </a:lnTo>
                    <a:lnTo>
                      <a:pt x="11" y="92"/>
                    </a:lnTo>
                    <a:lnTo>
                      <a:pt x="5" y="82"/>
                    </a:lnTo>
                    <a:lnTo>
                      <a:pt x="1" y="71"/>
                    </a:lnTo>
                    <a:lnTo>
                      <a:pt x="0" y="59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1" y="26"/>
                    </a:lnTo>
                    <a:lnTo>
                      <a:pt x="18" y="18"/>
                    </a:lnTo>
                    <a:lnTo>
                      <a:pt x="26" y="11"/>
                    </a:lnTo>
                    <a:lnTo>
                      <a:pt x="36" y="5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pic>
          <p:nvPicPr>
            <p:cNvPr id="193" name="그림 192" descr="원  외부 점선 .eps"/>
            <p:cNvPicPr>
              <a:picLocks noChangeAspect="1"/>
            </p:cNvPicPr>
            <p:nvPr/>
          </p:nvPicPr>
          <p:blipFill>
            <a:blip r:embed="rId2" cstate="print">
              <a:grayscl/>
            </a:blip>
            <a:stretch>
              <a:fillRect/>
            </a:stretch>
          </p:blipFill>
          <p:spPr>
            <a:xfrm>
              <a:off x="1062827" y="2136699"/>
              <a:ext cx="2572441" cy="2584603"/>
            </a:xfrm>
            <a:prstGeom prst="rect">
              <a:avLst/>
            </a:prstGeom>
          </p:spPr>
        </p:pic>
        <p:sp>
          <p:nvSpPr>
            <p:cNvPr id="194" name="타원 193"/>
            <p:cNvSpPr/>
            <p:nvPr/>
          </p:nvSpPr>
          <p:spPr>
            <a:xfrm>
              <a:off x="1517101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95" name="TextBox 194"/>
          <p:cNvSpPr txBox="1"/>
          <p:nvPr/>
        </p:nvSpPr>
        <p:spPr>
          <a:xfrm>
            <a:off x="1670386" y="3105835"/>
            <a:ext cx="146933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7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sz="36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81034" y="1454490"/>
            <a:ext cx="3927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다음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240" name="직사각형 239"/>
          <p:cNvSpPr/>
          <p:nvPr/>
        </p:nvSpPr>
        <p:spPr>
          <a:xfrm>
            <a:off x="5241032" y="0"/>
            <a:ext cx="3809640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98" name="Picture 4" descr="C:\Users\shs\Desktop\bar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flipH="1">
            <a:off x="9050672" y="0"/>
            <a:ext cx="857256" cy="428604"/>
          </a:xfrm>
          <a:prstGeom prst="rect">
            <a:avLst/>
          </a:prstGeom>
          <a:noFill/>
        </p:spPr>
      </p:pic>
      <p:grpSp>
        <p:nvGrpSpPr>
          <p:cNvPr id="45" name="그룹 44"/>
          <p:cNvGrpSpPr/>
          <p:nvPr/>
        </p:nvGrpSpPr>
        <p:grpSpPr>
          <a:xfrm>
            <a:off x="8263333" y="6192000"/>
            <a:ext cx="428628" cy="428628"/>
            <a:chOff x="8371314" y="6192000"/>
            <a:chExt cx="428628" cy="428628"/>
          </a:xfrm>
        </p:grpSpPr>
        <p:sp>
          <p:nvSpPr>
            <p:cNvPr id="46" name="타원 45"/>
            <p:cNvSpPr/>
            <p:nvPr/>
          </p:nvSpPr>
          <p:spPr>
            <a:xfrm>
              <a:off x="8371314" y="6192000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7" name="이등변 삼각형 46">
              <a:hlinkClick r:id="" action="ppaction://hlinkshowjump?jump=previousslide"/>
            </p:cNvPr>
            <p:cNvSpPr/>
            <p:nvPr/>
          </p:nvSpPr>
          <p:spPr>
            <a:xfrm rot="16200000">
              <a:off x="8450604" y="6334876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5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/>
      <p:bldP spid="19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t="2854"/>
          <a:stretch/>
        </p:blipFill>
        <p:spPr>
          <a:xfrm>
            <a:off x="901857" y="1412776"/>
            <a:ext cx="8102286" cy="4897914"/>
          </a:xfrm>
          <a:prstGeom prst="rect">
            <a:avLst/>
          </a:prstGeom>
        </p:spPr>
      </p:pic>
      <p:grpSp>
        <p:nvGrpSpPr>
          <p:cNvPr id="77" name="그룹 76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78" name="그룹 7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2" name="타원 81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3" name="이등변 삼각형 82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9" name="그룹 78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0" name="타원 79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1" name="이등변 삼각형 80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152" name="그룹 151"/>
          <p:cNvGrpSpPr/>
          <p:nvPr/>
        </p:nvGrpSpPr>
        <p:grpSpPr>
          <a:xfrm>
            <a:off x="7297614" y="0"/>
            <a:ext cx="2599874" cy="680156"/>
            <a:chOff x="7297614" y="0"/>
            <a:chExt cx="2599874" cy="680156"/>
          </a:xfrm>
        </p:grpSpPr>
        <p:pic>
          <p:nvPicPr>
            <p:cNvPr id="153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54" name="그룹 153"/>
            <p:cNvGrpSpPr/>
            <p:nvPr/>
          </p:nvGrpSpPr>
          <p:grpSpPr>
            <a:xfrm>
              <a:off x="8148224" y="0"/>
              <a:ext cx="402673" cy="680156"/>
              <a:chOff x="8152987" y="0"/>
              <a:chExt cx="402673" cy="680156"/>
            </a:xfrm>
          </p:grpSpPr>
          <p:grpSp>
            <p:nvGrpSpPr>
              <p:cNvPr id="182" name="그룹 77"/>
              <p:cNvGrpSpPr/>
              <p:nvPr/>
            </p:nvGrpSpPr>
            <p:grpSpPr>
              <a:xfrm>
                <a:off x="817524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84" name="직선 연결선 183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모서리가 둥근 직사각형 18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6" name="타원 18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7" name="모서리가 둥근 직사각형 18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8" name="모서리가 둥근 직사각형 18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9" name="모서리가 둥근 직사각형 18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83" name="TextBox 182"/>
              <p:cNvSpPr txBox="1"/>
              <p:nvPr/>
            </p:nvSpPr>
            <p:spPr>
              <a:xfrm>
                <a:off x="8152987" y="400112"/>
                <a:ext cx="40267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55" name="그룹 154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74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76" name="직선 연결선 17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7" name="모서리가 둥근 직사각형 17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8" name="타원 17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9" name="모서리가 둥근 직사각형 17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0" name="모서리가 둥근 직사각형 17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1" name="모서리가 둥근 직사각형 18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75" name="TextBox 174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56" name="그룹 155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66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68" name="타원 16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69" name="직선 연결선 16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0" name="모서리가 둥근 직사각형 16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1" name="모서리가 둥근 직사각형 17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2" name="모서리가 둥근 직사각형 17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3" name="모서리가 둥근 직사각형 17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7" name="TextBox 166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57" name="그룹 156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158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60" name="직선 연결선 159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1" name="모서리가 둥근 직사각형 16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2" name="타원 16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3" name="모서리가 둥근 직사각형 16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4" name="모서리가 둥근 직사각형 16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5" name="모서리가 둥근 직사각형 16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9" name="TextBox 158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99" name="직사각형 198">
            <a:hlinkClick r:id="rId4" action="ppaction://hlinksldjump"/>
          </p:cNvPr>
          <p:cNvSpPr/>
          <p:nvPr/>
        </p:nvSpPr>
        <p:spPr>
          <a:xfrm>
            <a:off x="8598351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0" name="직사각형 199">
            <a:hlinkClick r:id="rId5" action="ppaction://hlinksldjump"/>
          </p:cNvPr>
          <p:cNvSpPr/>
          <p:nvPr/>
        </p:nvSpPr>
        <p:spPr>
          <a:xfrm>
            <a:off x="9024494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1" name="직사각형 200">
            <a:hlinkClick r:id="rId6" action="ppaction://hlinksldjump"/>
          </p:cNvPr>
          <p:cNvSpPr/>
          <p:nvPr/>
        </p:nvSpPr>
        <p:spPr>
          <a:xfrm>
            <a:off x="945063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9" name="그룹 68"/>
          <p:cNvGrpSpPr/>
          <p:nvPr/>
        </p:nvGrpSpPr>
        <p:grpSpPr>
          <a:xfrm>
            <a:off x="763623" y="915304"/>
            <a:ext cx="8736074" cy="430887"/>
            <a:chOff x="763623" y="915304"/>
            <a:chExt cx="8736074" cy="430887"/>
          </a:xfrm>
        </p:grpSpPr>
        <p:sp>
          <p:nvSpPr>
            <p:cNvPr id="70" name="TextBox 69"/>
            <p:cNvSpPr txBox="1"/>
            <p:nvPr/>
          </p:nvSpPr>
          <p:spPr>
            <a:xfrm>
              <a:off x="927137" y="915304"/>
              <a:ext cx="8572560" cy="430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dirty="0" smtClean="0"/>
                <a:t>글과 그림 속 상황을 살펴봅시다</a:t>
              </a:r>
              <a:r>
                <a:rPr lang="en-US" altLang="ko-KR" dirty="0" smtClean="0"/>
                <a:t>.</a:t>
              </a:r>
              <a:endParaRPr lang="en-US" altLang="ko-KR" dirty="0"/>
            </a:p>
          </p:txBody>
        </p:sp>
        <p:sp>
          <p:nvSpPr>
            <p:cNvPr id="71" name="타원 70"/>
            <p:cNvSpPr/>
            <p:nvPr/>
          </p:nvSpPr>
          <p:spPr>
            <a:xfrm>
              <a:off x="763623" y="1054547"/>
              <a:ext cx="152400" cy="152400"/>
            </a:xfrm>
            <a:prstGeom prst="ellipse">
              <a:avLst/>
            </a:prstGeom>
            <a:solidFill>
              <a:srgbClr val="4CB6E6"/>
            </a:solidFill>
            <a:ln w="38100">
              <a:solidFill>
                <a:srgbClr val="C1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2" name="그림 71">
            <a:hlinkClick r:id="rId7" action="ppaction://hlinkfile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19627" y="900347"/>
            <a:ext cx="506880" cy="4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2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560387" y="3739416"/>
            <a:ext cx="8789630" cy="1291808"/>
            <a:chOff x="560387" y="862647"/>
            <a:chExt cx="8789630" cy="1291808"/>
          </a:xfrm>
        </p:grpSpPr>
        <p:sp>
          <p:nvSpPr>
            <p:cNvPr id="173" name="모서리가 둥근 직사각형 172"/>
            <p:cNvSpPr/>
            <p:nvPr/>
          </p:nvSpPr>
          <p:spPr>
            <a:xfrm>
              <a:off x="560387" y="1362455"/>
              <a:ext cx="8785225" cy="79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/>
            <p:cNvGrpSpPr/>
            <p:nvPr/>
          </p:nvGrpSpPr>
          <p:grpSpPr>
            <a:xfrm>
              <a:off x="613943" y="862647"/>
              <a:ext cx="8736074" cy="498598"/>
              <a:chOff x="613943" y="4334448"/>
              <a:chExt cx="8736074" cy="498598"/>
            </a:xfrm>
          </p:grpSpPr>
          <p:sp>
            <p:nvSpPr>
              <p:cNvPr id="176" name="TextBox 175"/>
              <p:cNvSpPr txBox="1"/>
              <p:nvPr/>
            </p:nvSpPr>
            <p:spPr>
              <a:xfrm>
                <a:off x="777457" y="4334448"/>
                <a:ext cx="8572560" cy="49859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어떤 모양을 볼 수 있나요</a:t>
                </a:r>
                <a:r>
                  <a:rPr lang="en-US" altLang="ko-KR" dirty="0" smtClean="0"/>
                  <a:t>?</a:t>
                </a:r>
                <a:endParaRPr lang="ko-KR" altLang="en-US" dirty="0"/>
              </a:p>
            </p:txBody>
          </p:sp>
          <p:sp>
            <p:nvSpPr>
              <p:cNvPr id="177" name="타원 176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7" name="그룹 76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78" name="그룹 7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2" name="타원 81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3" name="이등변 삼각형 82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9" name="그룹 78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0" name="타원 79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1" name="이등변 삼각형 80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174" name="TextBox 173"/>
          <p:cNvSpPr txBox="1"/>
          <p:nvPr/>
        </p:nvSpPr>
        <p:spPr>
          <a:xfrm>
            <a:off x="791393" y="4385925"/>
            <a:ext cx="8332097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물고기와 배 모양을 볼 수 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20" name="그룹 119"/>
          <p:cNvGrpSpPr/>
          <p:nvPr/>
        </p:nvGrpSpPr>
        <p:grpSpPr>
          <a:xfrm>
            <a:off x="7297614" y="0"/>
            <a:ext cx="2599874" cy="680156"/>
            <a:chOff x="7297614" y="0"/>
            <a:chExt cx="2599874" cy="680156"/>
          </a:xfrm>
        </p:grpSpPr>
        <p:pic>
          <p:nvPicPr>
            <p:cNvPr id="12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22" name="그룹 121"/>
            <p:cNvGrpSpPr/>
            <p:nvPr/>
          </p:nvGrpSpPr>
          <p:grpSpPr>
            <a:xfrm>
              <a:off x="8148224" y="0"/>
              <a:ext cx="402673" cy="680156"/>
              <a:chOff x="8152987" y="0"/>
              <a:chExt cx="402673" cy="680156"/>
            </a:xfrm>
          </p:grpSpPr>
          <p:grpSp>
            <p:nvGrpSpPr>
              <p:cNvPr id="167" name="그룹 77"/>
              <p:cNvGrpSpPr/>
              <p:nvPr/>
            </p:nvGrpSpPr>
            <p:grpSpPr>
              <a:xfrm>
                <a:off x="817524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69" name="직선 연결선 168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0" name="모서리가 둥근 직사각형 16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1" name="타원 17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2" name="모서리가 둥근 직사각형 17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5" name="모서리가 둥근 직사각형 17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8" name="모서리가 둥근 직사각형 17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8" name="TextBox 167"/>
              <p:cNvSpPr txBox="1"/>
              <p:nvPr/>
            </p:nvSpPr>
            <p:spPr>
              <a:xfrm>
                <a:off x="8152987" y="400112"/>
                <a:ext cx="40267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23" name="그룹 122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59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61" name="직선 연결선 16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2" name="모서리가 둥근 직사각형 16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3" name="타원 16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4" name="모서리가 둥근 직사각형 16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5" name="모서리가 둥근 직사각형 16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6" name="모서리가 둥근 직사각형 16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0" name="TextBox 159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24" name="그룹 123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34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36" name="타원 13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54" name="직선 연결선 15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5" name="모서리가 둥근 직사각형 15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" name="모서리가 둥근 직사각형 15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7" name="모서리가 둥근 직사각형 15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8" name="모서리가 둥근 직사각형 15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5" name="TextBox 134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25" name="그룹 124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126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8" name="직선 연결선 12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9" name="모서리가 둥근 직사각형 12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타원 12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모서리가 둥근 직사각형 13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모서리가 둥근 직사각형 13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7" name="TextBox 126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94" name="직사각형 193">
            <a:hlinkClick r:id="rId3" action="ppaction://hlinksldjump"/>
          </p:cNvPr>
          <p:cNvSpPr/>
          <p:nvPr/>
        </p:nvSpPr>
        <p:spPr>
          <a:xfrm>
            <a:off x="8598351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5" name="직사각형 194">
            <a:hlinkClick r:id="rId4" action="ppaction://hlinksldjump"/>
          </p:cNvPr>
          <p:cNvSpPr/>
          <p:nvPr/>
        </p:nvSpPr>
        <p:spPr>
          <a:xfrm>
            <a:off x="9024494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6" name="직사각형 195">
            <a:hlinkClick r:id="rId5" action="ppaction://hlinksldjump"/>
          </p:cNvPr>
          <p:cNvSpPr/>
          <p:nvPr/>
        </p:nvSpPr>
        <p:spPr>
          <a:xfrm>
            <a:off x="945063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5" name="그룹 33"/>
          <p:cNvGrpSpPr/>
          <p:nvPr/>
        </p:nvGrpSpPr>
        <p:grpSpPr>
          <a:xfrm>
            <a:off x="4791000" y="4518388"/>
            <a:ext cx="324000" cy="324000"/>
            <a:chOff x="4964713" y="2475902"/>
            <a:chExt cx="405203" cy="405203"/>
          </a:xfrm>
        </p:grpSpPr>
        <p:sp>
          <p:nvSpPr>
            <p:cNvPr id="86" name="타원 85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7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88" name="타원 87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3" name="그림 9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08"/>
          <a:stretch/>
        </p:blipFill>
        <p:spPr>
          <a:xfrm>
            <a:off x="3414324" y="981075"/>
            <a:ext cx="3077353" cy="275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92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그림 9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08"/>
          <a:stretch/>
        </p:blipFill>
        <p:spPr>
          <a:xfrm>
            <a:off x="3414324" y="981075"/>
            <a:ext cx="3077353" cy="2758341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560387" y="3655102"/>
            <a:ext cx="8789630" cy="2012736"/>
            <a:chOff x="560387" y="2796536"/>
            <a:chExt cx="8789630" cy="2012736"/>
          </a:xfrm>
        </p:grpSpPr>
        <p:sp>
          <p:nvSpPr>
            <p:cNvPr id="73" name="모서리가 둥근 직사각형 72"/>
            <p:cNvSpPr/>
            <p:nvPr/>
          </p:nvSpPr>
          <p:spPr>
            <a:xfrm>
              <a:off x="560387" y="3297272"/>
              <a:ext cx="8785225" cy="151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5" name="그룹 74"/>
            <p:cNvGrpSpPr/>
            <p:nvPr/>
          </p:nvGrpSpPr>
          <p:grpSpPr>
            <a:xfrm>
              <a:off x="613943" y="2796536"/>
              <a:ext cx="8736074" cy="498598"/>
              <a:chOff x="613943" y="4334448"/>
              <a:chExt cx="8736074" cy="498598"/>
            </a:xfrm>
          </p:grpSpPr>
          <p:sp>
            <p:nvSpPr>
              <p:cNvPr id="76" name="TextBox 75"/>
              <p:cNvSpPr txBox="1"/>
              <p:nvPr/>
            </p:nvSpPr>
            <p:spPr>
              <a:xfrm>
                <a:off x="777457" y="4334448"/>
                <a:ext cx="8572560" cy="49859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모양을 만드는 데 이용한 모양 조각의 이름을 말해 보세요</a:t>
                </a:r>
                <a:r>
                  <a:rPr lang="en-US" altLang="ko-KR" dirty="0" smtClean="0"/>
                  <a:t>.</a:t>
                </a:r>
                <a:endParaRPr lang="ko-KR" altLang="en-US" dirty="0"/>
              </a:p>
            </p:txBody>
          </p:sp>
          <p:sp>
            <p:nvSpPr>
              <p:cNvPr id="84" name="타원 83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7" name="그룹 76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78" name="그룹 7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2" name="타원 81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3" name="이등변 삼각형 82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9" name="그룹 78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0" name="타원 79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1" name="이등변 삼각형 80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74" name="TextBox 73"/>
          <p:cNvSpPr txBox="1"/>
          <p:nvPr/>
        </p:nvSpPr>
        <p:spPr>
          <a:xfrm>
            <a:off x="791393" y="4256274"/>
            <a:ext cx="8296589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물고기는 정삼각형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정사각형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평행사변형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사다리꼴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정육각형을 이용했습니다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배는 정삼각형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정사각형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사다리꼴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정육각형을 이용했습니다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8" name="TextBox 237"/>
          <p:cNvSpPr txBox="1"/>
          <p:nvPr/>
        </p:nvSpPr>
        <p:spPr>
          <a:xfrm>
            <a:off x="162081" y="-111150"/>
            <a:ext cx="6046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6</a:t>
            </a:r>
            <a:endParaRPr lang="ko-KR" altLang="en-US" sz="54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20" name="그룹 119"/>
          <p:cNvGrpSpPr/>
          <p:nvPr/>
        </p:nvGrpSpPr>
        <p:grpSpPr>
          <a:xfrm>
            <a:off x="7297614" y="0"/>
            <a:ext cx="2599874" cy="680156"/>
            <a:chOff x="7297614" y="0"/>
            <a:chExt cx="2599874" cy="680156"/>
          </a:xfrm>
        </p:grpSpPr>
        <p:pic>
          <p:nvPicPr>
            <p:cNvPr id="12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22" name="그룹 121"/>
            <p:cNvGrpSpPr/>
            <p:nvPr/>
          </p:nvGrpSpPr>
          <p:grpSpPr>
            <a:xfrm>
              <a:off x="8148224" y="0"/>
              <a:ext cx="402673" cy="680156"/>
              <a:chOff x="8152987" y="0"/>
              <a:chExt cx="402673" cy="680156"/>
            </a:xfrm>
          </p:grpSpPr>
          <p:grpSp>
            <p:nvGrpSpPr>
              <p:cNvPr id="167" name="그룹 77"/>
              <p:cNvGrpSpPr/>
              <p:nvPr/>
            </p:nvGrpSpPr>
            <p:grpSpPr>
              <a:xfrm>
                <a:off x="817524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69" name="직선 연결선 168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0" name="모서리가 둥근 직사각형 16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1" name="타원 17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2" name="모서리가 둥근 직사각형 17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5" name="모서리가 둥근 직사각형 17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8" name="모서리가 둥근 직사각형 17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8" name="TextBox 167"/>
              <p:cNvSpPr txBox="1"/>
              <p:nvPr/>
            </p:nvSpPr>
            <p:spPr>
              <a:xfrm>
                <a:off x="8152987" y="400112"/>
                <a:ext cx="40267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23" name="그룹 122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59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61" name="직선 연결선 16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2" name="모서리가 둥근 직사각형 16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3" name="타원 16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4" name="모서리가 둥근 직사각형 16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5" name="모서리가 둥근 직사각형 16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6" name="모서리가 둥근 직사각형 16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0" name="TextBox 159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24" name="그룹 123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34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36" name="타원 13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54" name="직선 연결선 15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5" name="모서리가 둥근 직사각형 15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" name="모서리가 둥근 직사각형 15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7" name="모서리가 둥근 직사각형 15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8" name="모서리가 둥근 직사각형 15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5" name="TextBox 134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25" name="그룹 124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126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8" name="직선 연결선 12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9" name="모서리가 둥근 직사각형 12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타원 12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모서리가 둥근 직사각형 13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모서리가 둥근 직사각형 13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7" name="TextBox 126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94" name="직사각형 193">
            <a:hlinkClick r:id="rId4" action="ppaction://hlinksldjump"/>
          </p:cNvPr>
          <p:cNvSpPr/>
          <p:nvPr/>
        </p:nvSpPr>
        <p:spPr>
          <a:xfrm>
            <a:off x="8598351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5" name="직사각형 194">
            <a:hlinkClick r:id="rId5" action="ppaction://hlinksldjump"/>
          </p:cNvPr>
          <p:cNvSpPr/>
          <p:nvPr/>
        </p:nvSpPr>
        <p:spPr>
          <a:xfrm>
            <a:off x="9024494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6" name="직사각형 195">
            <a:hlinkClick r:id="rId6" action="ppaction://hlinksldjump"/>
          </p:cNvPr>
          <p:cNvSpPr/>
          <p:nvPr/>
        </p:nvSpPr>
        <p:spPr>
          <a:xfrm>
            <a:off x="945063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9" name="그룹 33"/>
          <p:cNvGrpSpPr/>
          <p:nvPr/>
        </p:nvGrpSpPr>
        <p:grpSpPr>
          <a:xfrm>
            <a:off x="4791000" y="4749838"/>
            <a:ext cx="324000" cy="324000"/>
            <a:chOff x="4964713" y="2475902"/>
            <a:chExt cx="405203" cy="405203"/>
          </a:xfrm>
        </p:grpSpPr>
        <p:sp>
          <p:nvSpPr>
            <p:cNvPr id="90" name="타원 89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1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92" name="타원 91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3498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그림 6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08"/>
          <a:stretch/>
        </p:blipFill>
        <p:spPr>
          <a:xfrm>
            <a:off x="3414324" y="981075"/>
            <a:ext cx="3077353" cy="2758341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560387" y="3579624"/>
            <a:ext cx="8789630" cy="2369379"/>
            <a:chOff x="560387" y="862647"/>
            <a:chExt cx="8789630" cy="2369379"/>
          </a:xfrm>
        </p:grpSpPr>
        <p:sp>
          <p:nvSpPr>
            <p:cNvPr id="73" name="모서리가 둥근 직사각형 72"/>
            <p:cNvSpPr/>
            <p:nvPr/>
          </p:nvSpPr>
          <p:spPr>
            <a:xfrm>
              <a:off x="560387" y="1360026"/>
              <a:ext cx="8785225" cy="187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6" name="그룹 165"/>
            <p:cNvGrpSpPr/>
            <p:nvPr/>
          </p:nvGrpSpPr>
          <p:grpSpPr>
            <a:xfrm>
              <a:off x="613943" y="862647"/>
              <a:ext cx="8736074" cy="464743"/>
              <a:chOff x="613943" y="4334448"/>
              <a:chExt cx="8736074" cy="464743"/>
            </a:xfrm>
          </p:grpSpPr>
          <p:sp>
            <p:nvSpPr>
              <p:cNvPr id="167" name="TextBox 166"/>
              <p:cNvSpPr txBox="1"/>
              <p:nvPr/>
            </p:nvSpPr>
            <p:spPr>
              <a:xfrm>
                <a:off x="777457" y="4334448"/>
                <a:ext cx="8572560" cy="4647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dirty="0"/>
                  <a:t>모양을 어떻게 만들었는지 말해 보세요</a:t>
                </a:r>
                <a:r>
                  <a:rPr lang="en-US" altLang="ko-KR" dirty="0"/>
                  <a:t>.</a:t>
                </a:r>
                <a:endParaRPr lang="ko-KR" altLang="en-US" dirty="0"/>
              </a:p>
            </p:txBody>
          </p:sp>
          <p:sp>
            <p:nvSpPr>
              <p:cNvPr id="168" name="타원 167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7" name="그룹 76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78" name="그룹 7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2" name="타원 81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3" name="이등변 삼각형 82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9" name="그룹 78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0" name="타원 79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1" name="이등변 삼각형 80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74" name="TextBox 73"/>
          <p:cNvSpPr txBox="1"/>
          <p:nvPr/>
        </p:nvSpPr>
        <p:spPr>
          <a:xfrm>
            <a:off x="791393" y="4177439"/>
            <a:ext cx="8332097" cy="1717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길이가 같은 변끼리 붙였습니다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꼭짓점이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서로 맞닿도록 붙였습니다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모양 조각이 서로 겹치지 않게 붙였습니다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똑같은 조각을 여러 번 이용했습니다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63" name="그룹 62"/>
          <p:cNvGrpSpPr/>
          <p:nvPr/>
        </p:nvGrpSpPr>
        <p:grpSpPr>
          <a:xfrm>
            <a:off x="7297614" y="0"/>
            <a:ext cx="2599874" cy="680156"/>
            <a:chOff x="7297614" y="0"/>
            <a:chExt cx="2599874" cy="680156"/>
          </a:xfrm>
        </p:grpSpPr>
        <p:pic>
          <p:nvPicPr>
            <p:cNvPr id="64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65" name="그룹 64"/>
            <p:cNvGrpSpPr/>
            <p:nvPr/>
          </p:nvGrpSpPr>
          <p:grpSpPr>
            <a:xfrm>
              <a:off x="8148224" y="0"/>
              <a:ext cx="402673" cy="680156"/>
              <a:chOff x="8152987" y="0"/>
              <a:chExt cx="402673" cy="680156"/>
            </a:xfrm>
          </p:grpSpPr>
          <p:grpSp>
            <p:nvGrpSpPr>
              <p:cNvPr id="153" name="그룹 77"/>
              <p:cNvGrpSpPr/>
              <p:nvPr/>
            </p:nvGrpSpPr>
            <p:grpSpPr>
              <a:xfrm>
                <a:off x="817524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55" name="직선 연결선 154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모서리가 둥근 직사각형 15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7" name="타원 15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8" name="모서리가 둥근 직사각형 15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모서리가 둥근 직사각형 15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0" name="모서리가 둥근 직사각형 15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4" name="TextBox 153"/>
              <p:cNvSpPr txBox="1"/>
              <p:nvPr/>
            </p:nvSpPr>
            <p:spPr>
              <a:xfrm>
                <a:off x="8152987" y="400112"/>
                <a:ext cx="40267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66" name="그룹 65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45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47" name="직선 연결선 146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8" name="모서리가 둥근 직사각형 14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타원 14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0" name="모서리가 둥근 직사각형 14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" name="모서리가 둥근 직사각형 15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2" name="모서리가 둥근 직사각형 15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6" name="TextBox 145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67" name="그룹 66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37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39" name="타원 13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40" name="직선 연결선 139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1" name="모서리가 둥근 직사각형 14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2" name="모서리가 둥근 직사각형 14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3" name="모서리가 둥근 직사각형 14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모서리가 둥근 직사각형 14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8" name="TextBox 137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68" name="그룹 67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69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31" name="직선 연결선 13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타원 13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" name="모서리가 둥근 직사각형 13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5" name="모서리가 둥근 직사각형 13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모서리가 둥근 직사각형 13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9" name="TextBox 88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70" name="직사각형 169">
            <a:hlinkClick r:id="rId4" action="ppaction://hlinksldjump"/>
          </p:cNvPr>
          <p:cNvSpPr/>
          <p:nvPr/>
        </p:nvSpPr>
        <p:spPr>
          <a:xfrm>
            <a:off x="8598351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직사각형 170">
            <a:hlinkClick r:id="rId5" action="ppaction://hlinksldjump"/>
          </p:cNvPr>
          <p:cNvSpPr/>
          <p:nvPr/>
        </p:nvSpPr>
        <p:spPr>
          <a:xfrm>
            <a:off x="9024494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2" name="직사각형 171">
            <a:hlinkClick r:id="rId6" action="ppaction://hlinksldjump"/>
          </p:cNvPr>
          <p:cNvSpPr/>
          <p:nvPr/>
        </p:nvSpPr>
        <p:spPr>
          <a:xfrm>
            <a:off x="945063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1" name="그룹 33"/>
          <p:cNvGrpSpPr/>
          <p:nvPr/>
        </p:nvGrpSpPr>
        <p:grpSpPr>
          <a:xfrm>
            <a:off x="4791000" y="4850577"/>
            <a:ext cx="324000" cy="324000"/>
            <a:chOff x="4964713" y="2475902"/>
            <a:chExt cx="405203" cy="405203"/>
          </a:xfrm>
        </p:grpSpPr>
        <p:sp>
          <p:nvSpPr>
            <p:cNvPr id="75" name="타원 74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6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84" name="타원 83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43746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86" b="-2"/>
          <a:stretch/>
        </p:blipFill>
        <p:spPr>
          <a:xfrm>
            <a:off x="1200" y="620689"/>
            <a:ext cx="9921327" cy="6291540"/>
          </a:xfrm>
          <a:prstGeom prst="rect">
            <a:avLst/>
          </a:prstGeom>
        </p:spPr>
      </p:pic>
      <p:grpSp>
        <p:nvGrpSpPr>
          <p:cNvPr id="80" name="그룹 7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81" name="그룹 8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5" name="타원 8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6" name="이등변 삼각형 8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82" name="그룹 8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3" name="타원 8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4" name="이등변 삼각형 8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5" name="그룹 4"/>
          <p:cNvGrpSpPr/>
          <p:nvPr/>
        </p:nvGrpSpPr>
        <p:grpSpPr>
          <a:xfrm>
            <a:off x="565336" y="939330"/>
            <a:ext cx="9065880" cy="535531"/>
            <a:chOff x="565336" y="939330"/>
            <a:chExt cx="9065880" cy="535531"/>
          </a:xfrm>
        </p:grpSpPr>
        <p:sp>
          <p:nvSpPr>
            <p:cNvPr id="62" name="TextBox 61"/>
            <p:cNvSpPr txBox="1"/>
            <p:nvPr/>
          </p:nvSpPr>
          <p:spPr>
            <a:xfrm>
              <a:off x="993963" y="939330"/>
              <a:ext cx="8637253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400" dirty="0">
                  <a:latin typeface="나눔고딕 ExtraBold" pitchFamily="50" charset="-127"/>
                  <a:ea typeface="나눔고딕 ExtraBold" pitchFamily="50" charset="-127"/>
                </a:rPr>
                <a:t>여러 가지 모양 조각으로 나만의 자동차 모양을 만들어 봅시다</a:t>
              </a:r>
              <a:r>
                <a:rPr lang="en-US" altLang="ko-KR" sz="240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565336" y="988574"/>
              <a:ext cx="381000" cy="400110"/>
              <a:chOff x="452406" y="890570"/>
              <a:chExt cx="381000" cy="400110"/>
            </a:xfrm>
          </p:grpSpPr>
          <p:sp>
            <p:nvSpPr>
              <p:cNvPr id="63" name="타원 62"/>
              <p:cNvSpPr/>
              <p:nvPr/>
            </p:nvSpPr>
            <p:spPr>
              <a:xfrm>
                <a:off x="452406" y="907386"/>
                <a:ext cx="381000" cy="381000"/>
              </a:xfrm>
              <a:prstGeom prst="ellipse">
                <a:avLst/>
              </a:prstGeom>
              <a:solidFill>
                <a:srgbClr val="C8AA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/>
              <a:lstStyle/>
              <a:p>
                <a:pPr algn="ctr"/>
                <a:endParaRPr lang="ko-KR" altLang="en-US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471456" y="890570"/>
                <a:ext cx="31750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20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222" name="그룹 221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223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224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64" name="TextBox 63"/>
          <p:cNvSpPr txBox="1"/>
          <p:nvPr/>
        </p:nvSpPr>
        <p:spPr>
          <a:xfrm>
            <a:off x="162081" y="-111150"/>
            <a:ext cx="6046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6</a:t>
            </a:r>
            <a:endParaRPr lang="ko-KR" altLang="en-US" sz="54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12" name="그룹 111"/>
          <p:cNvGrpSpPr/>
          <p:nvPr/>
        </p:nvGrpSpPr>
        <p:grpSpPr>
          <a:xfrm>
            <a:off x="7297614" y="0"/>
            <a:ext cx="2599874" cy="721316"/>
            <a:chOff x="7297614" y="0"/>
            <a:chExt cx="2599874" cy="721316"/>
          </a:xfrm>
        </p:grpSpPr>
        <p:grpSp>
          <p:nvGrpSpPr>
            <p:cNvPr id="113" name="그룹 112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142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44" name="직선 연결선 14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5" name="모서리가 둥근 직사각형 14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타원 14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" name="모서리가 둥근 직사각형 14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모서리가 둥근 직사각형 14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모서리가 둥근 직사각형 14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3" name="TextBox 142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14" name="그룹 113"/>
            <p:cNvGrpSpPr/>
            <p:nvPr/>
          </p:nvGrpSpPr>
          <p:grpSpPr>
            <a:xfrm>
              <a:off x="8522516" y="0"/>
              <a:ext cx="511679" cy="721316"/>
              <a:chOff x="8112532" y="0"/>
              <a:chExt cx="511679" cy="721316"/>
            </a:xfrm>
          </p:grpSpPr>
          <p:grpSp>
            <p:nvGrpSpPr>
              <p:cNvPr id="134" name="그룹 77"/>
              <p:cNvGrpSpPr/>
              <p:nvPr/>
            </p:nvGrpSpPr>
            <p:grpSpPr>
              <a:xfrm>
                <a:off x="8184338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36" name="직선 연결선 135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7" name="모서리가 둥근 직사각형 13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타원 13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9" name="모서리가 둥근 직사각형 13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0" name="모서리가 둥근 직사각형 13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1" name="모서리가 둥근 직사각형 14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5" name="TextBox 134"/>
              <p:cNvSpPr txBox="1"/>
              <p:nvPr/>
            </p:nvSpPr>
            <p:spPr>
              <a:xfrm>
                <a:off x="8112532" y="351984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115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16" name="그룹 115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26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28" name="타원 12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29" name="직선 연결선 12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모서리가 둥근 직사각형 13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모서리가 둥근 직사각형 13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7" name="TextBox 126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17" name="그룹 116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118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0" name="직선 연결선 119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모서리가 둥근 직사각형 12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" name="타원 12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" name="모서리가 둥근 직사각형 12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5" name="모서리가 둥근 직사각형 12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9" name="TextBox 118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55" name="직사각형 154">
            <a:hlinkClick r:id="rId4" action="ppaction://hlinksldjump"/>
          </p:cNvPr>
          <p:cNvSpPr/>
          <p:nvPr/>
        </p:nvSpPr>
        <p:spPr>
          <a:xfrm>
            <a:off x="817220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직사각형 156">
            <a:hlinkClick r:id="rId5" action="ppaction://hlinksldjump"/>
          </p:cNvPr>
          <p:cNvSpPr/>
          <p:nvPr/>
        </p:nvSpPr>
        <p:spPr>
          <a:xfrm>
            <a:off x="9024494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직사각형 157">
            <a:hlinkClick r:id="rId6" action="ppaction://hlinksldjump"/>
          </p:cNvPr>
          <p:cNvSpPr/>
          <p:nvPr/>
        </p:nvSpPr>
        <p:spPr>
          <a:xfrm>
            <a:off x="945063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9" t="28536" r="25501" b="28536"/>
          <a:stretch/>
        </p:blipFill>
        <p:spPr>
          <a:xfrm>
            <a:off x="2584805" y="3277673"/>
            <a:ext cx="5880977" cy="30297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5" name="모서리가 둥근 직사각형 64"/>
          <p:cNvSpPr/>
          <p:nvPr/>
        </p:nvSpPr>
        <p:spPr>
          <a:xfrm>
            <a:off x="2809126" y="2725113"/>
            <a:ext cx="327309" cy="323863"/>
          </a:xfrm>
          <a:prstGeom prst="roundRect">
            <a:avLst/>
          </a:prstGeom>
          <a:noFill/>
          <a:ln>
            <a:solidFill>
              <a:srgbClr val="9537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</a:t>
            </a:r>
            <a:endParaRPr lang="ko-KR" altLang="en-US" sz="20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66" name="그룹 33"/>
          <p:cNvGrpSpPr/>
          <p:nvPr/>
        </p:nvGrpSpPr>
        <p:grpSpPr>
          <a:xfrm>
            <a:off x="5363293" y="4180521"/>
            <a:ext cx="324000" cy="324000"/>
            <a:chOff x="4964713" y="2475902"/>
            <a:chExt cx="405203" cy="405203"/>
          </a:xfrm>
        </p:grpSpPr>
        <p:sp>
          <p:nvSpPr>
            <p:cNvPr id="67" name="타원 66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8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69" name="타원 68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09519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9" t="28536" r="25501" b="28536"/>
          <a:stretch/>
        </p:blipFill>
        <p:spPr>
          <a:xfrm>
            <a:off x="2584805" y="3219617"/>
            <a:ext cx="5880977" cy="30297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9746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60387" y="2384030"/>
            <a:ext cx="8789630" cy="2012736"/>
            <a:chOff x="560387" y="2492896"/>
            <a:chExt cx="8789630" cy="2012736"/>
          </a:xfrm>
        </p:grpSpPr>
        <p:sp>
          <p:nvSpPr>
            <p:cNvPr id="68" name="모서리가 둥근 직사각형 67"/>
            <p:cNvSpPr/>
            <p:nvPr/>
          </p:nvSpPr>
          <p:spPr>
            <a:xfrm>
              <a:off x="560387" y="2993632"/>
              <a:ext cx="8785225" cy="151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0" name="그룹 69"/>
            <p:cNvGrpSpPr/>
            <p:nvPr/>
          </p:nvGrpSpPr>
          <p:grpSpPr>
            <a:xfrm>
              <a:off x="613943" y="2492896"/>
              <a:ext cx="8736074" cy="498598"/>
              <a:chOff x="613943" y="4334448"/>
              <a:chExt cx="8736074" cy="498598"/>
            </a:xfrm>
          </p:grpSpPr>
          <p:sp>
            <p:nvSpPr>
              <p:cNvPr id="71" name="TextBox 70"/>
              <p:cNvSpPr txBox="1"/>
              <p:nvPr/>
            </p:nvSpPr>
            <p:spPr>
              <a:xfrm>
                <a:off x="777457" y="4334448"/>
                <a:ext cx="8572560" cy="49859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어떤 자동차를 만들었나요</a:t>
                </a:r>
                <a:r>
                  <a:rPr lang="en-US" altLang="ko-KR" dirty="0" smtClean="0"/>
                  <a:t>?</a:t>
                </a:r>
                <a:endParaRPr lang="ko-KR" altLang="en-US" dirty="0"/>
              </a:p>
            </p:txBody>
          </p:sp>
          <p:sp>
            <p:nvSpPr>
              <p:cNvPr id="72" name="타원 71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5" name="그룹 4"/>
          <p:cNvGrpSpPr/>
          <p:nvPr/>
        </p:nvGrpSpPr>
        <p:grpSpPr>
          <a:xfrm>
            <a:off x="560387" y="4471651"/>
            <a:ext cx="8789630" cy="1514138"/>
            <a:chOff x="560387" y="4580517"/>
            <a:chExt cx="8789630" cy="1514138"/>
          </a:xfrm>
        </p:grpSpPr>
        <p:sp>
          <p:nvSpPr>
            <p:cNvPr id="74" name="모서리가 둥근 직사각형 73"/>
            <p:cNvSpPr/>
            <p:nvPr/>
          </p:nvSpPr>
          <p:spPr>
            <a:xfrm>
              <a:off x="560387" y="5081253"/>
              <a:ext cx="8785225" cy="1013402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6" name="그룹 75"/>
            <p:cNvGrpSpPr/>
            <p:nvPr/>
          </p:nvGrpSpPr>
          <p:grpSpPr>
            <a:xfrm>
              <a:off x="613943" y="4580517"/>
              <a:ext cx="8736074" cy="498598"/>
              <a:chOff x="613943" y="4334448"/>
              <a:chExt cx="8736074" cy="498598"/>
            </a:xfrm>
          </p:grpSpPr>
          <p:sp>
            <p:nvSpPr>
              <p:cNvPr id="77" name="TextBox 76"/>
              <p:cNvSpPr txBox="1"/>
              <p:nvPr/>
            </p:nvSpPr>
            <p:spPr>
              <a:xfrm>
                <a:off x="777457" y="4334448"/>
                <a:ext cx="8572560" cy="49859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어떤 모양 조각을 이용했는지 말해 보세요</a:t>
                </a:r>
                <a:r>
                  <a:rPr lang="en-US" altLang="ko-KR" dirty="0" smtClean="0"/>
                  <a:t>.</a:t>
                </a:r>
                <a:endParaRPr lang="ko-KR" altLang="en-US" dirty="0"/>
              </a:p>
            </p:txBody>
          </p:sp>
          <p:sp>
            <p:nvSpPr>
              <p:cNvPr id="78" name="타원 77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69" name="TextBox 68"/>
          <p:cNvSpPr txBox="1"/>
          <p:nvPr/>
        </p:nvSpPr>
        <p:spPr>
          <a:xfrm>
            <a:off x="791393" y="2985202"/>
            <a:ext cx="8332097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승용차를 만들었습니다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버스를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만들었습니다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소방차를 만들었습니다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80" name="그룹 7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81" name="그룹 8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5" name="타원 8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6" name="이등변 삼각형 8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82" name="그룹 8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3" name="타원 8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4" name="이등변 삼각형 8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75" name="TextBox 74"/>
          <p:cNvSpPr txBox="1"/>
          <p:nvPr/>
        </p:nvSpPr>
        <p:spPr>
          <a:xfrm>
            <a:off x="791393" y="5072823"/>
            <a:ext cx="8332097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정삼각형 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6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평행사변형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사다리꼴 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정육각형 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개로</a:t>
            </a:r>
            <a:endParaRPr lang="en-US" altLang="ko-KR" sz="2200" b="1" dirty="0" smtClean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just">
              <a:lnSpc>
                <a:spcPct val="120000"/>
              </a:lnSpc>
              <a:defRPr/>
            </a:pP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만들었습니다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79" name="그룹 78"/>
          <p:cNvGrpSpPr/>
          <p:nvPr/>
        </p:nvGrpSpPr>
        <p:grpSpPr>
          <a:xfrm>
            <a:off x="7297614" y="0"/>
            <a:ext cx="2599874" cy="721316"/>
            <a:chOff x="7297614" y="0"/>
            <a:chExt cx="2599874" cy="721316"/>
          </a:xfrm>
        </p:grpSpPr>
        <p:grpSp>
          <p:nvGrpSpPr>
            <p:cNvPr id="87" name="그룹 86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116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8" name="직선 연결선 11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9" name="모서리가 둥근 직사각형 11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0" name="타원 11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1" name="모서리가 둥근 직사각형 12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" name="모서리가 둥근 직사각형 12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7" name="TextBox 116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8" name="그룹 87"/>
            <p:cNvGrpSpPr/>
            <p:nvPr/>
          </p:nvGrpSpPr>
          <p:grpSpPr>
            <a:xfrm>
              <a:off x="8522516" y="0"/>
              <a:ext cx="511679" cy="721316"/>
              <a:chOff x="8112532" y="0"/>
              <a:chExt cx="511679" cy="721316"/>
            </a:xfrm>
          </p:grpSpPr>
          <p:grpSp>
            <p:nvGrpSpPr>
              <p:cNvPr id="108" name="그룹 77"/>
              <p:cNvGrpSpPr/>
              <p:nvPr/>
            </p:nvGrpSpPr>
            <p:grpSpPr>
              <a:xfrm>
                <a:off x="8184338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10" name="직선 연결선 109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1" name="모서리가 둥근 직사각형 11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2" name="타원 11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3" name="모서리가 둥근 직사각형 11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" name="모서리가 둥근 직사각형 11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모서리가 둥근 직사각형 11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9" name="TextBox 108"/>
              <p:cNvSpPr txBox="1"/>
              <p:nvPr/>
            </p:nvSpPr>
            <p:spPr>
              <a:xfrm>
                <a:off x="8112532" y="351984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89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90" name="그룹 89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00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02" name="타원 10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03" name="직선 연결선 102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4" name="모서리가 둥근 직사각형 10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모서리가 둥근 직사각형 10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6" name="모서리가 둥근 직사각형 10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모서리가 둥근 직사각형 10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1" name="TextBox 100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91" name="그룹 90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92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94" name="직선 연결선 9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5" name="모서리가 둥근 직사각형 9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6" name="타원 9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7" name="모서리가 둥근 직사각형 9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8" name="모서리가 둥근 직사각형 9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9" name="모서리가 둥근 직사각형 9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3" name="TextBox 92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34" name="직사각형 133">
            <a:hlinkClick r:id="rId3" action="ppaction://hlinksldjump"/>
          </p:cNvPr>
          <p:cNvSpPr/>
          <p:nvPr/>
        </p:nvSpPr>
        <p:spPr>
          <a:xfrm>
            <a:off x="817220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직사각형 135">
            <a:hlinkClick r:id="rId4" action="ppaction://hlinksldjump"/>
          </p:cNvPr>
          <p:cNvSpPr/>
          <p:nvPr/>
        </p:nvSpPr>
        <p:spPr>
          <a:xfrm>
            <a:off x="9024494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직사각형 136">
            <a:hlinkClick r:id="rId5" action="ppaction://hlinksldjump"/>
          </p:cNvPr>
          <p:cNvSpPr/>
          <p:nvPr/>
        </p:nvSpPr>
        <p:spPr>
          <a:xfrm>
            <a:off x="945063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6321152" y="927228"/>
            <a:ext cx="330871" cy="359693"/>
            <a:chOff x="5993681" y="927228"/>
            <a:chExt cx="330871" cy="359693"/>
          </a:xfrm>
        </p:grpSpPr>
        <p:grpSp>
          <p:nvGrpSpPr>
            <p:cNvPr id="129" name="그룹 128"/>
            <p:cNvGrpSpPr/>
            <p:nvPr/>
          </p:nvGrpSpPr>
          <p:grpSpPr>
            <a:xfrm>
              <a:off x="6033120" y="981075"/>
              <a:ext cx="252000" cy="252000"/>
              <a:chOff x="7515401" y="1584373"/>
              <a:chExt cx="223069" cy="225604"/>
            </a:xfrm>
          </p:grpSpPr>
          <p:sp>
            <p:nvSpPr>
              <p:cNvPr id="130" name="모서리가 둥근 직사각형 129"/>
              <p:cNvSpPr/>
              <p:nvPr/>
            </p:nvSpPr>
            <p:spPr>
              <a:xfrm>
                <a:off x="7515401" y="1584373"/>
                <a:ext cx="223069" cy="225604"/>
              </a:xfrm>
              <a:prstGeom prst="roundRect">
                <a:avLst>
                  <a:gd name="adj" fmla="val 28410"/>
                </a:avLst>
              </a:prstGeom>
              <a:solidFill>
                <a:srgbClr val="1FBADF"/>
              </a:solidFill>
              <a:ln w="28575">
                <a:solidFill>
                  <a:srgbClr val="74D5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1" name="그룹 130"/>
              <p:cNvGrpSpPr/>
              <p:nvPr/>
            </p:nvGrpSpPr>
            <p:grpSpPr>
              <a:xfrm>
                <a:off x="7556778" y="1628111"/>
                <a:ext cx="140311" cy="140311"/>
                <a:chOff x="7556778" y="1628111"/>
                <a:chExt cx="140311" cy="140311"/>
              </a:xfrm>
            </p:grpSpPr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모서리가 둥근 직사각형 132"/>
                <p:cNvSpPr/>
                <p:nvPr/>
              </p:nvSpPr>
              <p:spPr>
                <a:xfrm rot="5400000"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3" name="직사각형 2">
              <a:hlinkClick r:id="" action="ppaction://customshow?id=0&amp;return=true"/>
            </p:cNvPr>
            <p:cNvSpPr/>
            <p:nvPr/>
          </p:nvSpPr>
          <p:spPr>
            <a:xfrm>
              <a:off x="5993681" y="927228"/>
              <a:ext cx="330871" cy="3596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3" name="그룹 33"/>
          <p:cNvGrpSpPr/>
          <p:nvPr/>
        </p:nvGrpSpPr>
        <p:grpSpPr>
          <a:xfrm>
            <a:off x="4791000" y="3478766"/>
            <a:ext cx="324000" cy="324000"/>
            <a:chOff x="4964713" y="2475902"/>
            <a:chExt cx="405203" cy="405203"/>
          </a:xfrm>
        </p:grpSpPr>
        <p:sp>
          <p:nvSpPr>
            <p:cNvPr id="124" name="타원 123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5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126" name="타원 125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0" name="그룹 33"/>
          <p:cNvGrpSpPr/>
          <p:nvPr/>
        </p:nvGrpSpPr>
        <p:grpSpPr>
          <a:xfrm>
            <a:off x="4791000" y="5317088"/>
            <a:ext cx="324000" cy="324000"/>
            <a:chOff x="4964713" y="2475902"/>
            <a:chExt cx="405203" cy="405203"/>
          </a:xfrm>
        </p:grpSpPr>
        <p:sp>
          <p:nvSpPr>
            <p:cNvPr id="141" name="타원 140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2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143" name="타원 142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7"/>
          <a:srcRect t="8105"/>
          <a:stretch/>
        </p:blipFill>
        <p:spPr>
          <a:xfrm>
            <a:off x="3767291" y="980728"/>
            <a:ext cx="2371419" cy="138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006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7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560387" y="2136264"/>
            <a:ext cx="8789630" cy="1292736"/>
            <a:chOff x="560387" y="4657214"/>
            <a:chExt cx="8789630" cy="1292736"/>
          </a:xfrm>
        </p:grpSpPr>
        <p:sp>
          <p:nvSpPr>
            <p:cNvPr id="69" name="모서리가 둥근 직사각형 68"/>
            <p:cNvSpPr/>
            <p:nvPr/>
          </p:nvSpPr>
          <p:spPr>
            <a:xfrm>
              <a:off x="560387" y="5157950"/>
              <a:ext cx="8785225" cy="79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1" name="그룹 70"/>
            <p:cNvGrpSpPr/>
            <p:nvPr/>
          </p:nvGrpSpPr>
          <p:grpSpPr>
            <a:xfrm>
              <a:off x="613943" y="4657214"/>
              <a:ext cx="8736074" cy="498598"/>
              <a:chOff x="613943" y="4334448"/>
              <a:chExt cx="8736074" cy="498598"/>
            </a:xfrm>
          </p:grpSpPr>
          <p:sp>
            <p:nvSpPr>
              <p:cNvPr id="72" name="TextBox 71"/>
              <p:cNvSpPr txBox="1"/>
              <p:nvPr/>
            </p:nvSpPr>
            <p:spPr>
              <a:xfrm>
                <a:off x="777457" y="4334448"/>
                <a:ext cx="8572560" cy="49859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모양 조각을 몇 가지 이용해야 하나요</a:t>
                </a:r>
                <a:r>
                  <a:rPr lang="en-US" altLang="ko-KR" dirty="0" smtClean="0"/>
                  <a:t>?</a:t>
                </a:r>
                <a:endParaRPr lang="ko-KR" altLang="en-US" dirty="0"/>
              </a:p>
            </p:txBody>
          </p:sp>
          <p:sp>
            <p:nvSpPr>
              <p:cNvPr id="73" name="타원 72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83" name="그룹 8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94" name="그룹 93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98" name="타원 97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99" name="이등변 삼각형 98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95" name="그룹 94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96" name="타원 95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97" name="이등변 삼각형 96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70" name="TextBox 69"/>
          <p:cNvSpPr txBox="1"/>
          <p:nvPr/>
        </p:nvSpPr>
        <p:spPr>
          <a:xfrm>
            <a:off x="791393" y="2783701"/>
            <a:ext cx="8332097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짝이 정해 준 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가지 모양 조각을 이용해야 합니다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84" name="그룹 83"/>
          <p:cNvGrpSpPr/>
          <p:nvPr/>
        </p:nvGrpSpPr>
        <p:grpSpPr>
          <a:xfrm>
            <a:off x="7297614" y="0"/>
            <a:ext cx="2599874" cy="721316"/>
            <a:chOff x="7297614" y="0"/>
            <a:chExt cx="2599874" cy="721316"/>
          </a:xfrm>
        </p:grpSpPr>
        <p:grpSp>
          <p:nvGrpSpPr>
            <p:cNvPr id="89" name="그룹 88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60" name="그룹 159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62" name="타원 16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63" name="직선 연결선 162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4" name="모서리가 둥근 직사각형 16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5" name="모서리가 둥근 직사각형 16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6" name="모서리가 둥근 직사각형 16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7" name="모서리가 둥근 직사각형 16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1" name="TextBox 160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0" name="그룹 99"/>
            <p:cNvGrpSpPr/>
            <p:nvPr/>
          </p:nvGrpSpPr>
          <p:grpSpPr>
            <a:xfrm>
              <a:off x="8952862" y="0"/>
              <a:ext cx="511679" cy="721316"/>
              <a:chOff x="8521604" y="0"/>
              <a:chExt cx="511679" cy="721316"/>
            </a:xfrm>
          </p:grpSpPr>
          <p:grpSp>
            <p:nvGrpSpPr>
              <p:cNvPr id="146" name="그룹 77"/>
              <p:cNvGrpSpPr/>
              <p:nvPr/>
            </p:nvGrpSpPr>
            <p:grpSpPr>
              <a:xfrm>
                <a:off x="8593403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48" name="직선 연결선 147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9" name="모서리가 둥근 직사각형 14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0" name="타원 14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" name="모서리가 둥근 직사각형 15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2" name="모서리가 둥근 직사각형 15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모서리가 둥근 직사각형 15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7" name="TextBox 146"/>
              <p:cNvSpPr txBox="1"/>
              <p:nvPr/>
            </p:nvSpPr>
            <p:spPr>
              <a:xfrm>
                <a:off x="8521604" y="351984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10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02" name="그룹 101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131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34" name="직선 연결선 13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1" name="모서리가 둥근 직사각형 14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2" name="타원 14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3" name="모서리가 둥근 직사각형 14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모서리가 둥근 직사각형 14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모서리가 둥근 직사각형 14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3" name="TextBox 132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3" name="그룹 102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04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6" name="직선 연결선 11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9" name="모서리가 둥근 직사각형 11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타원 12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8" name="모서리가 둥근 직사각형 12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모서리가 둥근 직사각형 12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5" name="TextBox 104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78" name="직사각형 177">
            <a:hlinkClick r:id="rId3" action="ppaction://hlinksldjump"/>
          </p:cNvPr>
          <p:cNvSpPr/>
          <p:nvPr/>
        </p:nvSpPr>
        <p:spPr>
          <a:xfrm>
            <a:off x="817220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직사각형 178">
            <a:hlinkClick r:id="rId4" action="ppaction://hlinksldjump"/>
          </p:cNvPr>
          <p:cNvSpPr/>
          <p:nvPr/>
        </p:nvSpPr>
        <p:spPr>
          <a:xfrm>
            <a:off x="8598351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1" name="직사각형 180">
            <a:hlinkClick r:id="rId5" action="ppaction://hlinksldjump"/>
          </p:cNvPr>
          <p:cNvSpPr/>
          <p:nvPr/>
        </p:nvSpPr>
        <p:spPr>
          <a:xfrm>
            <a:off x="9450638" y="260648"/>
            <a:ext cx="360146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565336" y="939330"/>
            <a:ext cx="8814178" cy="941796"/>
            <a:chOff x="565336" y="939330"/>
            <a:chExt cx="8814178" cy="941796"/>
          </a:xfrm>
        </p:grpSpPr>
        <p:sp>
          <p:nvSpPr>
            <p:cNvPr id="182" name="TextBox 181"/>
            <p:cNvSpPr txBox="1"/>
            <p:nvPr/>
          </p:nvSpPr>
          <p:spPr>
            <a:xfrm>
              <a:off x="993964" y="939330"/>
              <a:ext cx="8385550" cy="941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400" dirty="0">
                  <a:latin typeface="나눔고딕 ExtraBold" pitchFamily="50" charset="-127"/>
                  <a:ea typeface="나눔고딕 ExtraBold" pitchFamily="50" charset="-127"/>
                </a:rPr>
                <a:t>모양 조각 중 짝이 정해 준 </a:t>
              </a:r>
              <a:r>
                <a:rPr lang="en-US" altLang="ko-KR" sz="2400" dirty="0">
                  <a:latin typeface="나눔고딕 ExtraBold" pitchFamily="50" charset="-127"/>
                  <a:ea typeface="나눔고딕 ExtraBold" pitchFamily="50" charset="-127"/>
                </a:rPr>
                <a:t>4</a:t>
              </a:r>
              <a:r>
                <a:rPr lang="ko-KR" altLang="en-US" sz="2400" dirty="0">
                  <a:latin typeface="나눔고딕 ExtraBold" pitchFamily="50" charset="-127"/>
                  <a:ea typeface="나눔고딕 ExtraBold" pitchFamily="50" charset="-127"/>
                </a:rPr>
                <a:t>가지 모양 조각만 이용하여 내가 원하는 모양을 만들어 봅시다</a:t>
              </a:r>
              <a:r>
                <a:rPr lang="en-US" altLang="ko-KR" sz="240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</a:p>
          </p:txBody>
        </p:sp>
        <p:grpSp>
          <p:nvGrpSpPr>
            <p:cNvPr id="183" name="그룹 182"/>
            <p:cNvGrpSpPr/>
            <p:nvPr/>
          </p:nvGrpSpPr>
          <p:grpSpPr>
            <a:xfrm>
              <a:off x="565336" y="988574"/>
              <a:ext cx="381000" cy="400110"/>
              <a:chOff x="452406" y="890570"/>
              <a:chExt cx="381000" cy="400110"/>
            </a:xfrm>
          </p:grpSpPr>
          <p:sp>
            <p:nvSpPr>
              <p:cNvPr id="184" name="타원 183"/>
              <p:cNvSpPr/>
              <p:nvPr/>
            </p:nvSpPr>
            <p:spPr>
              <a:xfrm>
                <a:off x="452406" y="907386"/>
                <a:ext cx="381000" cy="381000"/>
              </a:xfrm>
              <a:prstGeom prst="ellipse">
                <a:avLst/>
              </a:prstGeom>
              <a:solidFill>
                <a:srgbClr val="C8AA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/>
              <a:lstStyle/>
              <a:p>
                <a:pPr algn="ctr"/>
                <a:endParaRPr lang="ko-KR" altLang="en-US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  <p:sp>
            <p:nvSpPr>
              <p:cNvPr id="185" name="TextBox 184"/>
              <p:cNvSpPr txBox="1"/>
              <p:nvPr/>
            </p:nvSpPr>
            <p:spPr>
              <a:xfrm>
                <a:off x="471456" y="890570"/>
                <a:ext cx="31750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20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67" name="그룹 33"/>
          <p:cNvGrpSpPr/>
          <p:nvPr/>
        </p:nvGrpSpPr>
        <p:grpSpPr>
          <a:xfrm>
            <a:off x="4791000" y="2905004"/>
            <a:ext cx="324000" cy="324000"/>
            <a:chOff x="4964713" y="2475902"/>
            <a:chExt cx="405203" cy="405203"/>
          </a:xfrm>
        </p:grpSpPr>
        <p:sp>
          <p:nvSpPr>
            <p:cNvPr id="68" name="타원 67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5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76" name="타원 75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/>
          <p:cNvGrpSpPr/>
          <p:nvPr/>
        </p:nvGrpSpPr>
        <p:grpSpPr>
          <a:xfrm>
            <a:off x="560387" y="4005064"/>
            <a:ext cx="8789630" cy="1652735"/>
            <a:chOff x="560387" y="3373093"/>
            <a:chExt cx="8789630" cy="1652735"/>
          </a:xfrm>
        </p:grpSpPr>
        <p:sp>
          <p:nvSpPr>
            <p:cNvPr id="82" name="모서리가 둥근 직사각형 81"/>
            <p:cNvSpPr/>
            <p:nvPr/>
          </p:nvSpPr>
          <p:spPr>
            <a:xfrm>
              <a:off x="560387" y="3873828"/>
              <a:ext cx="8785225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5" name="그룹 84"/>
            <p:cNvGrpSpPr/>
            <p:nvPr/>
          </p:nvGrpSpPr>
          <p:grpSpPr>
            <a:xfrm>
              <a:off x="613943" y="3373093"/>
              <a:ext cx="8736074" cy="498598"/>
              <a:chOff x="613943" y="4334448"/>
              <a:chExt cx="8736074" cy="498598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777457" y="4334448"/>
                <a:ext cx="8572560" cy="49859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짝이 어떤 모양 조각으로 정해 주었나요</a:t>
                </a:r>
                <a:r>
                  <a:rPr lang="en-US" altLang="ko-KR" dirty="0" smtClean="0"/>
                  <a:t>?</a:t>
                </a:r>
                <a:endParaRPr lang="ko-KR" altLang="en-US" dirty="0"/>
              </a:p>
            </p:txBody>
          </p:sp>
          <p:sp>
            <p:nvSpPr>
              <p:cNvPr id="87" name="타원 86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88" name="TextBox 87"/>
          <p:cNvSpPr txBox="1"/>
          <p:nvPr/>
        </p:nvSpPr>
        <p:spPr>
          <a:xfrm>
            <a:off x="791393" y="4629368"/>
            <a:ext cx="8332097" cy="851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정육각형</a:t>
            </a:r>
            <a:r>
              <a:rPr lang="en-US" altLang="ko-KR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정사각형</a:t>
            </a:r>
            <a:r>
              <a:rPr lang="en-US" altLang="ko-KR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사다리꼴</a:t>
            </a:r>
            <a:r>
              <a:rPr lang="en-US" altLang="ko-KR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50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평행사변형으로</a:t>
            </a:r>
            <a:r>
              <a:rPr lang="ko-KR" altLang="en-US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정해 주었습니다</a:t>
            </a:r>
            <a:r>
              <a:rPr lang="en-US" altLang="ko-KR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정삼각형</a:t>
            </a:r>
            <a:r>
              <a:rPr lang="en-US" altLang="ko-KR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정사각형</a:t>
            </a:r>
            <a:r>
              <a:rPr lang="en-US" altLang="ko-KR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50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평행사변형</a:t>
            </a:r>
            <a:r>
              <a:rPr lang="en-US" altLang="ko-KR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정육각형으로 정해 주었습니다</a:t>
            </a:r>
            <a:r>
              <a:rPr lang="en-US" altLang="ko-KR" sz="2200" b="1" spc="-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90" name="그룹 33"/>
          <p:cNvGrpSpPr/>
          <p:nvPr/>
        </p:nvGrpSpPr>
        <p:grpSpPr>
          <a:xfrm>
            <a:off x="4791000" y="4924748"/>
            <a:ext cx="324000" cy="324000"/>
            <a:chOff x="4964713" y="2475902"/>
            <a:chExt cx="405203" cy="405203"/>
          </a:xfrm>
        </p:grpSpPr>
        <p:sp>
          <p:nvSpPr>
            <p:cNvPr id="91" name="타원 90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2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93" name="타원 92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9693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88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1444</TotalTime>
  <Words>331</Words>
  <PresentationFormat>A4 용지(210x297mm)</PresentationFormat>
  <Paragraphs>125</Paragraphs>
  <Slides>12</Slides>
  <Notes>0</Notes>
  <HiddenSlides>1</HiddenSlides>
  <MMClips>0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  <vt:variant>
        <vt:lpstr>재구성한 쇼</vt:lpstr>
      </vt:variant>
      <vt:variant>
        <vt:i4>1</vt:i4>
      </vt:variant>
    </vt:vector>
  </HeadingPairs>
  <TitlesOfParts>
    <vt:vector size="18" baseType="lpstr">
      <vt:lpstr>나눔고딕 ExtraBold</vt:lpstr>
      <vt:lpstr>맑은 고딕</vt:lpstr>
      <vt:lpstr>나눔고딕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재구성한 쇼 1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Printed>2020-09-08T04:17:57Z</cp:lastPrinted>
  <dcterms:created xsi:type="dcterms:W3CDTF">2020-09-07T10:18:08Z</dcterms:created>
  <dcterms:modified xsi:type="dcterms:W3CDTF">2021-04-23T01:15:50Z</dcterms:modified>
</cp:coreProperties>
</file>

<file path=docProps/thumbnail.jpeg>
</file>